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36" r:id="rId2"/>
    <p:sldId id="375" r:id="rId3"/>
    <p:sldId id="392" r:id="rId4"/>
    <p:sldId id="391" r:id="rId5"/>
    <p:sldId id="383" r:id="rId6"/>
    <p:sldId id="384" r:id="rId7"/>
    <p:sldId id="372" r:id="rId8"/>
    <p:sldId id="377" r:id="rId9"/>
    <p:sldId id="389" r:id="rId10"/>
    <p:sldId id="388" r:id="rId11"/>
    <p:sldId id="387" r:id="rId12"/>
    <p:sldId id="362" r:id="rId13"/>
    <p:sldId id="386" r:id="rId14"/>
    <p:sldId id="393" r:id="rId15"/>
    <p:sldId id="380" r:id="rId16"/>
    <p:sldId id="381" r:id="rId17"/>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6173CD9D-4CC3-56D2-1068-1C670FF5E224}" name="Sharon Loughran" initials="" userId="S::sharonl@temple.edu::47d37502-b382-4bf3-8078-bccba7bc2172" providerId="AD"/>
  <p188:author id="{A5FB76CF-658F-E1C9-2D7C-73696D41D02B}" name="Joan McGinley" initials="JM" userId="S::joanw@temple.edu::e44b36d9-bf25-4f59-a08f-a7c2047bdf1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C30AF6"/>
    <a:srgbClr val="008000"/>
    <a:srgbClr val="A50021"/>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C83545-9D10-6190-E99E-B3D73C25C624}" v="610" dt="2026-03-02T14:34:21.809"/>
    <p1510:client id="{B0036B2A-1B89-4932-9C69-7345152640FF}" v="234" dt="2026-03-02T15:31:23.627"/>
    <p1510:client id="{EEF80524-6770-2FE2-542F-756B22EDF213}" v="111" dt="2026-03-03T14:52:18.8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briella Ann Pavlakis" userId="S::tul10509@temple.edu::bf85f295-2eff-4405-962f-8b1ba12a4bc1" providerId="AD" clId="Web-{1BC83545-9D10-6190-E99E-B3D73C25C624}"/>
    <pc:docChg chg="modSld">
      <pc:chgData name="Gabriella Ann Pavlakis" userId="S::tul10509@temple.edu::bf85f295-2eff-4405-962f-8b1ba12a4bc1" providerId="AD" clId="Web-{1BC83545-9D10-6190-E99E-B3D73C25C624}" dt="2026-03-02T14:34:21.809" v="317" actId="20577"/>
      <pc:docMkLst>
        <pc:docMk/>
      </pc:docMkLst>
      <pc:sldChg chg="modSp">
        <pc:chgData name="Gabriella Ann Pavlakis" userId="S::tul10509@temple.edu::bf85f295-2eff-4405-962f-8b1ba12a4bc1" providerId="AD" clId="Web-{1BC83545-9D10-6190-E99E-B3D73C25C624}" dt="2026-03-02T14:30:37.606" v="91" actId="20577"/>
        <pc:sldMkLst>
          <pc:docMk/>
          <pc:sldMk cId="3911986460" sldId="383"/>
        </pc:sldMkLst>
        <pc:spChg chg="mod">
          <ac:chgData name="Gabriella Ann Pavlakis" userId="S::tul10509@temple.edu::bf85f295-2eff-4405-962f-8b1ba12a4bc1" providerId="AD" clId="Web-{1BC83545-9D10-6190-E99E-B3D73C25C624}" dt="2026-03-02T14:30:37.606" v="91" actId="20577"/>
          <ac:spMkLst>
            <pc:docMk/>
            <pc:sldMk cId="3911986460" sldId="383"/>
            <ac:spMk id="5" creationId="{286F4E0B-E80A-2B04-F5F6-BD6A2BA110DB}"/>
          </ac:spMkLst>
        </pc:spChg>
      </pc:sldChg>
      <pc:sldChg chg="addSp modSp">
        <pc:chgData name="Gabriella Ann Pavlakis" userId="S::tul10509@temple.edu::bf85f295-2eff-4405-962f-8b1ba12a4bc1" providerId="AD" clId="Web-{1BC83545-9D10-6190-E99E-B3D73C25C624}" dt="2026-03-02T14:34:21.809" v="317" actId="20577"/>
        <pc:sldMkLst>
          <pc:docMk/>
          <pc:sldMk cId="3881248275" sldId="384"/>
        </pc:sldMkLst>
        <pc:spChg chg="add mod">
          <ac:chgData name="Gabriella Ann Pavlakis" userId="S::tul10509@temple.edu::bf85f295-2eff-4405-962f-8b1ba12a4bc1" providerId="AD" clId="Web-{1BC83545-9D10-6190-E99E-B3D73C25C624}" dt="2026-03-02T14:31:55.153" v="124" actId="20577"/>
          <ac:spMkLst>
            <pc:docMk/>
            <pc:sldMk cId="3881248275" sldId="384"/>
            <ac:spMk id="3" creationId="{1AEC2B27-3AC8-3314-C63D-B06565427564}"/>
          </ac:spMkLst>
        </pc:spChg>
        <pc:spChg chg="add mod">
          <ac:chgData name="Gabriella Ann Pavlakis" userId="S::tul10509@temple.edu::bf85f295-2eff-4405-962f-8b1ba12a4bc1" providerId="AD" clId="Web-{1BC83545-9D10-6190-E99E-B3D73C25C624}" dt="2026-03-02T14:34:21.809" v="317" actId="20577"/>
          <ac:spMkLst>
            <pc:docMk/>
            <pc:sldMk cId="3881248275" sldId="384"/>
            <ac:spMk id="4" creationId="{B06EAA11-3276-0DFA-8595-015D3B18A72D}"/>
          </ac:spMkLst>
        </pc:spChg>
        <pc:spChg chg="mod">
          <ac:chgData name="Gabriella Ann Pavlakis" userId="S::tul10509@temple.edu::bf85f295-2eff-4405-962f-8b1ba12a4bc1" providerId="AD" clId="Web-{1BC83545-9D10-6190-E99E-B3D73C25C624}" dt="2026-03-02T14:31:17.465" v="93" actId="20577"/>
          <ac:spMkLst>
            <pc:docMk/>
            <pc:sldMk cId="3881248275" sldId="384"/>
            <ac:spMk id="5" creationId="{32806483-84B0-B21D-1F4E-54DA6EDC51E5}"/>
          </ac:spMkLst>
        </pc:spChg>
      </pc:sldChg>
    </pc:docChg>
  </pc:docChgLst>
  <pc:docChgLst>
    <pc:chgData name="Nina Marie Campellone" userId="S::campello@temple.edu::10a39d73-990b-4f40-ab56-5ff1686171f7" providerId="AD" clId="Web-{EEF80524-6770-2FE2-542F-756B22EDF213}"/>
    <pc:docChg chg="addSld delSld modSld sldOrd">
      <pc:chgData name="Nina Marie Campellone" userId="S::campello@temple.edu::10a39d73-990b-4f40-ab56-5ff1686171f7" providerId="AD" clId="Web-{EEF80524-6770-2FE2-542F-756B22EDF213}" dt="2026-03-03T14:52:18.863" v="108"/>
      <pc:docMkLst>
        <pc:docMk/>
      </pc:docMkLst>
      <pc:sldChg chg="del">
        <pc:chgData name="Nina Marie Campellone" userId="S::campello@temple.edu::10a39d73-990b-4f40-ab56-5ff1686171f7" providerId="AD" clId="Web-{EEF80524-6770-2FE2-542F-756B22EDF213}" dt="2026-03-03T14:52:15.223" v="107"/>
        <pc:sldMkLst>
          <pc:docMk/>
          <pc:sldMk cId="1439695715" sldId="363"/>
        </pc:sldMkLst>
      </pc:sldChg>
      <pc:sldChg chg="del">
        <pc:chgData name="Nina Marie Campellone" userId="S::campello@temple.edu::10a39d73-990b-4f40-ab56-5ff1686171f7" providerId="AD" clId="Web-{EEF80524-6770-2FE2-542F-756B22EDF213}" dt="2026-03-03T14:52:18.863" v="108"/>
        <pc:sldMkLst>
          <pc:docMk/>
          <pc:sldMk cId="1013190756" sldId="365"/>
        </pc:sldMkLst>
      </pc:sldChg>
      <pc:sldChg chg="addSp delSp modSp">
        <pc:chgData name="Nina Marie Campellone" userId="S::campello@temple.edu::10a39d73-990b-4f40-ab56-5ff1686171f7" providerId="AD" clId="Web-{EEF80524-6770-2FE2-542F-756B22EDF213}" dt="2026-03-03T12:58:22.081" v="4" actId="14100"/>
        <pc:sldMkLst>
          <pc:docMk/>
          <pc:sldMk cId="1378072519" sldId="381"/>
        </pc:sldMkLst>
        <pc:picChg chg="del">
          <ac:chgData name="Nina Marie Campellone" userId="S::campello@temple.edu::10a39d73-990b-4f40-ab56-5ff1686171f7" providerId="AD" clId="Web-{EEF80524-6770-2FE2-542F-756B22EDF213}" dt="2026-03-03T12:55:01.218" v="0"/>
          <ac:picMkLst>
            <pc:docMk/>
            <pc:sldMk cId="1378072519" sldId="381"/>
            <ac:picMk id="4" creationId="{5E8D1F75-ACB5-6032-708C-28F5BA55D57A}"/>
          </ac:picMkLst>
        </pc:picChg>
        <pc:picChg chg="add mod">
          <ac:chgData name="Nina Marie Campellone" userId="S::campello@temple.edu::10a39d73-990b-4f40-ab56-5ff1686171f7" providerId="AD" clId="Web-{EEF80524-6770-2FE2-542F-756B22EDF213}" dt="2026-03-03T12:58:22.081" v="4" actId="14100"/>
          <ac:picMkLst>
            <pc:docMk/>
            <pc:sldMk cId="1378072519" sldId="381"/>
            <ac:picMk id="5" creationId="{D69EFF3A-6D76-7007-2C98-D15B904C3EB7}"/>
          </ac:picMkLst>
        </pc:picChg>
      </pc:sldChg>
      <pc:sldChg chg="del">
        <pc:chgData name="Nina Marie Campellone" userId="S::campello@temple.edu::10a39d73-990b-4f40-ab56-5ff1686171f7" providerId="AD" clId="Web-{EEF80524-6770-2FE2-542F-756B22EDF213}" dt="2026-03-03T14:52:11.894" v="106"/>
        <pc:sldMkLst>
          <pc:docMk/>
          <pc:sldMk cId="3796695298" sldId="385"/>
        </pc:sldMkLst>
      </pc:sldChg>
      <pc:sldChg chg="modSp add ord replId">
        <pc:chgData name="Nina Marie Campellone" userId="S::campello@temple.edu::10a39d73-990b-4f40-ab56-5ff1686171f7" providerId="AD" clId="Web-{EEF80524-6770-2FE2-542F-756B22EDF213}" dt="2026-03-03T13:07:50.962" v="105"/>
        <pc:sldMkLst>
          <pc:docMk/>
          <pc:sldMk cId="4075555830" sldId="393"/>
        </pc:sldMkLst>
        <pc:spChg chg="mod">
          <ac:chgData name="Nina Marie Campellone" userId="S::campello@temple.edu::10a39d73-990b-4f40-ab56-5ff1686171f7" providerId="AD" clId="Web-{EEF80524-6770-2FE2-542F-756B22EDF213}" dt="2026-03-03T13:03:07.084" v="43" actId="20577"/>
          <ac:spMkLst>
            <pc:docMk/>
            <pc:sldMk cId="4075555830" sldId="393"/>
            <ac:spMk id="2" creationId="{9B903ECF-96BF-3350-B363-F59AEB43DA65}"/>
          </ac:spMkLst>
        </pc:spChg>
        <pc:spChg chg="mod">
          <ac:chgData name="Nina Marie Campellone" userId="S::campello@temple.edu::10a39d73-990b-4f40-ab56-5ff1686171f7" providerId="AD" clId="Web-{EEF80524-6770-2FE2-542F-756B22EDF213}" dt="2026-03-03T13:07:40.150" v="104" actId="14100"/>
          <ac:spMkLst>
            <pc:docMk/>
            <pc:sldMk cId="4075555830" sldId="393"/>
            <ac:spMk id="3" creationId="{BC0EC9FC-F5E8-D2F4-1904-4822651907E1}"/>
          </ac:spMkLst>
        </pc:spChg>
      </pc:sldChg>
    </pc:docChg>
  </pc:docChgLst>
  <pc:docChgLst>
    <pc:chgData name="Sharon Loughran" userId="47d37502-b382-4bf3-8078-bccba7bc2172" providerId="ADAL" clId="{BD917711-6A66-4F0B-999E-C30B0E2C632E}"/>
    <pc:docChg chg="custSel addSld delSld modSld sldOrd">
      <pc:chgData name="Sharon Loughran" userId="47d37502-b382-4bf3-8078-bccba7bc2172" providerId="ADAL" clId="{BD917711-6A66-4F0B-999E-C30B0E2C632E}" dt="2026-03-02T15:32:05.467" v="1473" actId="14100"/>
      <pc:docMkLst>
        <pc:docMk/>
      </pc:docMkLst>
      <pc:sldChg chg="modSp mod setBg">
        <pc:chgData name="Sharon Loughran" userId="47d37502-b382-4bf3-8078-bccba7bc2172" providerId="ADAL" clId="{BD917711-6A66-4F0B-999E-C30B0E2C632E}" dt="2026-02-20T20:11:07.457" v="500"/>
        <pc:sldMkLst>
          <pc:docMk/>
          <pc:sldMk cId="2078143953" sldId="336"/>
        </pc:sldMkLst>
        <pc:spChg chg="mod">
          <ac:chgData name="Sharon Loughran" userId="47d37502-b382-4bf3-8078-bccba7bc2172" providerId="ADAL" clId="{BD917711-6A66-4F0B-999E-C30B0E2C632E}" dt="2026-02-20T19:37:51.035" v="222" actId="20577"/>
          <ac:spMkLst>
            <pc:docMk/>
            <pc:sldMk cId="2078143953" sldId="336"/>
            <ac:spMk id="6" creationId="{437658CF-0E05-94F7-D090-CE3D52AE2A5B}"/>
          </ac:spMkLst>
        </pc:spChg>
      </pc:sldChg>
      <pc:sldChg chg="modSp mod setBg">
        <pc:chgData name="Sharon Loughran" userId="47d37502-b382-4bf3-8078-bccba7bc2172" providerId="ADAL" clId="{BD917711-6A66-4F0B-999E-C30B0E2C632E}" dt="2026-02-20T19:44:04.093" v="273" actId="12"/>
        <pc:sldMkLst>
          <pc:docMk/>
          <pc:sldMk cId="140830251" sldId="362"/>
        </pc:sldMkLst>
        <pc:spChg chg="mod">
          <ac:chgData name="Sharon Loughran" userId="47d37502-b382-4bf3-8078-bccba7bc2172" providerId="ADAL" clId="{BD917711-6A66-4F0B-999E-C30B0E2C632E}" dt="2026-02-20T19:42:43.659" v="258" actId="20577"/>
          <ac:spMkLst>
            <pc:docMk/>
            <pc:sldMk cId="140830251" sldId="362"/>
            <ac:spMk id="2" creationId="{354BA4AF-0B44-726B-FF75-8EDBE8B313DA}"/>
          </ac:spMkLst>
        </pc:spChg>
        <pc:spChg chg="mod">
          <ac:chgData name="Sharon Loughran" userId="47d37502-b382-4bf3-8078-bccba7bc2172" providerId="ADAL" clId="{BD917711-6A66-4F0B-999E-C30B0E2C632E}" dt="2026-02-20T19:44:04.093" v="273" actId="12"/>
          <ac:spMkLst>
            <pc:docMk/>
            <pc:sldMk cId="140830251" sldId="362"/>
            <ac:spMk id="3" creationId="{E85E9178-9883-FB74-CD71-7A9AC576E120}"/>
          </ac:spMkLst>
        </pc:spChg>
      </pc:sldChg>
      <pc:sldChg chg="modSp mod setBg">
        <pc:chgData name="Sharon Loughran" userId="47d37502-b382-4bf3-8078-bccba7bc2172" providerId="ADAL" clId="{BD917711-6A66-4F0B-999E-C30B0E2C632E}" dt="2026-02-27T21:27:52.149" v="1024" actId="20577"/>
        <pc:sldMkLst>
          <pc:docMk/>
          <pc:sldMk cId="3825582941" sldId="375"/>
        </pc:sldMkLst>
        <pc:spChg chg="mod">
          <ac:chgData name="Sharon Loughran" userId="47d37502-b382-4bf3-8078-bccba7bc2172" providerId="ADAL" clId="{BD917711-6A66-4F0B-999E-C30B0E2C632E}" dt="2026-02-27T21:12:41.491" v="1006" actId="14100"/>
          <ac:spMkLst>
            <pc:docMk/>
            <pc:sldMk cId="3825582941" sldId="375"/>
            <ac:spMk id="2" creationId="{3DC59B18-BFC1-82F1-139D-2E1058EA5F2F}"/>
          </ac:spMkLst>
        </pc:spChg>
        <pc:spChg chg="mod">
          <ac:chgData name="Sharon Loughran" userId="47d37502-b382-4bf3-8078-bccba7bc2172" providerId="ADAL" clId="{BD917711-6A66-4F0B-999E-C30B0E2C632E}" dt="2026-02-27T21:27:52.149" v="1024" actId="20577"/>
          <ac:spMkLst>
            <pc:docMk/>
            <pc:sldMk cId="3825582941" sldId="375"/>
            <ac:spMk id="5" creationId="{2C88ABFB-3BF8-EEE8-2928-B8D95EB49E2E}"/>
          </ac:spMkLst>
        </pc:spChg>
      </pc:sldChg>
      <pc:sldChg chg="addSp delSp modSp add mod setBg">
        <pc:chgData name="Sharon Loughran" userId="47d37502-b382-4bf3-8078-bccba7bc2172" providerId="ADAL" clId="{BD917711-6A66-4F0B-999E-C30B0E2C632E}" dt="2026-03-02T14:41:13.196" v="1197" actId="20577"/>
        <pc:sldMkLst>
          <pc:docMk/>
          <pc:sldMk cId="3911986460" sldId="383"/>
        </pc:sldMkLst>
        <pc:spChg chg="mod">
          <ac:chgData name="Sharon Loughran" userId="47d37502-b382-4bf3-8078-bccba7bc2172" providerId="ADAL" clId="{BD917711-6A66-4F0B-999E-C30B0E2C632E}" dt="2026-03-02T14:41:13.196" v="1197" actId="20577"/>
          <ac:spMkLst>
            <pc:docMk/>
            <pc:sldMk cId="3911986460" sldId="383"/>
            <ac:spMk id="5" creationId="{286F4E0B-E80A-2B04-F5F6-BD6A2BA110DB}"/>
          </ac:spMkLst>
        </pc:spChg>
      </pc:sldChg>
      <pc:sldChg chg="modSp add mod setBg">
        <pc:chgData name="Sharon Loughran" userId="47d37502-b382-4bf3-8078-bccba7bc2172" providerId="ADAL" clId="{BD917711-6A66-4F0B-999E-C30B0E2C632E}" dt="2026-03-02T14:43:08.476" v="1218" actId="255"/>
        <pc:sldMkLst>
          <pc:docMk/>
          <pc:sldMk cId="3881248275" sldId="384"/>
        </pc:sldMkLst>
        <pc:spChg chg="mod">
          <ac:chgData name="Sharon Loughran" userId="47d37502-b382-4bf3-8078-bccba7bc2172" providerId="ADAL" clId="{BD917711-6A66-4F0B-999E-C30B0E2C632E}" dt="2026-03-02T14:43:08.476" v="1218" actId="255"/>
          <ac:spMkLst>
            <pc:docMk/>
            <pc:sldMk cId="3881248275" sldId="384"/>
            <ac:spMk id="3" creationId="{1AEC2B27-3AC8-3314-C63D-B06565427564}"/>
          </ac:spMkLst>
        </pc:spChg>
        <pc:spChg chg="mod">
          <ac:chgData name="Sharon Loughran" userId="47d37502-b382-4bf3-8078-bccba7bc2172" providerId="ADAL" clId="{BD917711-6A66-4F0B-999E-C30B0E2C632E}" dt="2026-03-02T14:41:52.204" v="1215" actId="255"/>
          <ac:spMkLst>
            <pc:docMk/>
            <pc:sldMk cId="3881248275" sldId="384"/>
            <ac:spMk id="4" creationId="{B06EAA11-3276-0DFA-8595-015D3B18A72D}"/>
          </ac:spMkLst>
        </pc:spChg>
      </pc:sldChg>
      <pc:sldChg chg="add">
        <pc:chgData name="Sharon Loughran" userId="47d37502-b382-4bf3-8078-bccba7bc2172" providerId="ADAL" clId="{BD917711-6A66-4F0B-999E-C30B0E2C632E}" dt="2026-02-20T19:40:19.903" v="237" actId="2890"/>
        <pc:sldMkLst>
          <pc:docMk/>
          <pc:sldMk cId="3796695298" sldId="385"/>
        </pc:sldMkLst>
      </pc:sldChg>
      <pc:sldChg chg="addSp delSp modSp add mod">
        <pc:chgData name="Sharon Loughran" userId="47d37502-b382-4bf3-8078-bccba7bc2172" providerId="ADAL" clId="{BD917711-6A66-4F0B-999E-C30B0E2C632E}" dt="2026-02-20T19:47:13.476" v="497" actId="1076"/>
        <pc:sldMkLst>
          <pc:docMk/>
          <pc:sldMk cId="1849526981" sldId="386"/>
        </pc:sldMkLst>
        <pc:spChg chg="mod">
          <ac:chgData name="Sharon Loughran" userId="47d37502-b382-4bf3-8078-bccba7bc2172" providerId="ADAL" clId="{BD917711-6A66-4F0B-999E-C30B0E2C632E}" dt="2026-02-20T19:46:17.253" v="486" actId="14100"/>
          <ac:spMkLst>
            <pc:docMk/>
            <pc:sldMk cId="1849526981" sldId="386"/>
            <ac:spMk id="2" creationId="{AAE1A945-CBD0-7B47-9F1B-97D91FADF0C0}"/>
          </ac:spMkLst>
        </pc:spChg>
        <pc:spChg chg="mod">
          <ac:chgData name="Sharon Loughran" userId="47d37502-b382-4bf3-8078-bccba7bc2172" providerId="ADAL" clId="{BD917711-6A66-4F0B-999E-C30B0E2C632E}" dt="2026-02-20T19:44:17.318" v="274" actId="14100"/>
          <ac:spMkLst>
            <pc:docMk/>
            <pc:sldMk cId="1849526981" sldId="386"/>
            <ac:spMk id="3" creationId="{6211FC3F-525A-AA64-CCEA-4046ED86A337}"/>
          </ac:spMkLst>
        </pc:spChg>
        <pc:spChg chg="add mod">
          <ac:chgData name="Sharon Loughran" userId="47d37502-b382-4bf3-8078-bccba7bc2172" providerId="ADAL" clId="{BD917711-6A66-4F0B-999E-C30B0E2C632E}" dt="2026-02-20T19:46:38.664" v="490" actId="113"/>
          <ac:spMkLst>
            <pc:docMk/>
            <pc:sldMk cId="1849526981" sldId="386"/>
            <ac:spMk id="7" creationId="{46CE3501-1F6E-69F9-68ED-A399C24BF07B}"/>
          </ac:spMkLst>
        </pc:spChg>
        <pc:spChg chg="add mod">
          <ac:chgData name="Sharon Loughran" userId="47d37502-b382-4bf3-8078-bccba7bc2172" providerId="ADAL" clId="{BD917711-6A66-4F0B-999E-C30B0E2C632E}" dt="2026-02-20T19:46:59.739" v="494" actId="14100"/>
          <ac:spMkLst>
            <pc:docMk/>
            <pc:sldMk cId="1849526981" sldId="386"/>
            <ac:spMk id="8" creationId="{A585EB13-6EE5-2196-D348-2625C7EF690C}"/>
          </ac:spMkLst>
        </pc:spChg>
        <pc:picChg chg="add mod">
          <ac:chgData name="Sharon Loughran" userId="47d37502-b382-4bf3-8078-bccba7bc2172" providerId="ADAL" clId="{BD917711-6A66-4F0B-999E-C30B0E2C632E}" dt="2026-02-20T19:47:13.476" v="497" actId="1076"/>
          <ac:picMkLst>
            <pc:docMk/>
            <pc:sldMk cId="1849526981" sldId="386"/>
            <ac:picMk id="10" creationId="{3B030517-BCB7-3699-EE4E-539C75B919D3}"/>
          </ac:picMkLst>
        </pc:picChg>
      </pc:sldChg>
      <pc:sldChg chg="addSp delSp modSp add mod ord setBg">
        <pc:chgData name="Sharon Loughran" userId="47d37502-b382-4bf3-8078-bccba7bc2172" providerId="ADAL" clId="{BD917711-6A66-4F0B-999E-C30B0E2C632E}" dt="2026-03-02T14:46:30.142" v="1253"/>
        <pc:sldMkLst>
          <pc:docMk/>
          <pc:sldMk cId="4172780151" sldId="387"/>
        </pc:sldMkLst>
        <pc:spChg chg="mod">
          <ac:chgData name="Sharon Loughran" userId="47d37502-b382-4bf3-8078-bccba7bc2172" providerId="ADAL" clId="{BD917711-6A66-4F0B-999E-C30B0E2C632E}" dt="2026-02-25T13:04:52.569" v="918" actId="14100"/>
          <ac:spMkLst>
            <pc:docMk/>
            <pc:sldMk cId="4172780151" sldId="387"/>
            <ac:spMk id="2" creationId="{B2F9794F-07EB-D828-A304-D0C3092103EC}"/>
          </ac:spMkLst>
        </pc:spChg>
        <pc:spChg chg="mod">
          <ac:chgData name="Sharon Loughran" userId="47d37502-b382-4bf3-8078-bccba7bc2172" providerId="ADAL" clId="{BD917711-6A66-4F0B-999E-C30B0E2C632E}" dt="2026-02-25T13:04:45.655" v="916" actId="20577"/>
          <ac:spMkLst>
            <pc:docMk/>
            <pc:sldMk cId="4172780151" sldId="387"/>
            <ac:spMk id="3" creationId="{6B06B060-0291-50AD-2D0F-B3862F430AD6}"/>
          </ac:spMkLst>
        </pc:spChg>
        <pc:picChg chg="add mod">
          <ac:chgData name="Sharon Loughran" userId="47d37502-b382-4bf3-8078-bccba7bc2172" providerId="ADAL" clId="{BD917711-6A66-4F0B-999E-C30B0E2C632E}" dt="2026-02-25T13:06:28.860" v="969" actId="14100"/>
          <ac:picMkLst>
            <pc:docMk/>
            <pc:sldMk cId="4172780151" sldId="387"/>
            <ac:picMk id="8" creationId="{28478DDB-8408-D9BB-E995-AED81CADD90A}"/>
          </ac:picMkLst>
        </pc:picChg>
      </pc:sldChg>
      <pc:sldChg chg="modSp add mod setBg">
        <pc:chgData name="Sharon Loughran" userId="47d37502-b382-4bf3-8078-bccba7bc2172" providerId="ADAL" clId="{BD917711-6A66-4F0B-999E-C30B0E2C632E}" dt="2026-03-02T14:45:42.150" v="1239"/>
        <pc:sldMkLst>
          <pc:docMk/>
          <pc:sldMk cId="1393496623" sldId="388"/>
        </pc:sldMkLst>
        <pc:spChg chg="mod">
          <ac:chgData name="Sharon Loughran" userId="47d37502-b382-4bf3-8078-bccba7bc2172" providerId="ADAL" clId="{BD917711-6A66-4F0B-999E-C30B0E2C632E}" dt="2026-02-25T13:02:12.504" v="906" actId="14100"/>
          <ac:spMkLst>
            <pc:docMk/>
            <pc:sldMk cId="1393496623" sldId="388"/>
            <ac:spMk id="2" creationId="{C835D777-3914-554F-223D-E77F05FD2ED0}"/>
          </ac:spMkLst>
        </pc:spChg>
        <pc:spChg chg="mod">
          <ac:chgData name="Sharon Loughran" userId="47d37502-b382-4bf3-8078-bccba7bc2172" providerId="ADAL" clId="{BD917711-6A66-4F0B-999E-C30B0E2C632E}" dt="2026-02-25T13:02:24.732" v="912" actId="27636"/>
          <ac:spMkLst>
            <pc:docMk/>
            <pc:sldMk cId="1393496623" sldId="388"/>
            <ac:spMk id="3" creationId="{4ADAD44B-7AF6-B152-A625-0CDD4CDE065D}"/>
          </ac:spMkLst>
        </pc:spChg>
      </pc:sldChg>
      <pc:sldChg chg="modSp add mod setBg">
        <pc:chgData name="Sharon Loughran" userId="47d37502-b382-4bf3-8078-bccba7bc2172" providerId="ADAL" clId="{BD917711-6A66-4F0B-999E-C30B0E2C632E}" dt="2026-03-02T14:46:04.663" v="1251"/>
        <pc:sldMkLst>
          <pc:docMk/>
          <pc:sldMk cId="1243938008" sldId="389"/>
        </pc:sldMkLst>
        <pc:spChg chg="mod">
          <ac:chgData name="Sharon Loughran" userId="47d37502-b382-4bf3-8078-bccba7bc2172" providerId="ADAL" clId="{BD917711-6A66-4F0B-999E-C30B0E2C632E}" dt="2026-02-25T13:01:37.665" v="904" actId="14100"/>
          <ac:spMkLst>
            <pc:docMk/>
            <pc:sldMk cId="1243938008" sldId="389"/>
            <ac:spMk id="2" creationId="{FB00CACF-BE03-32CA-A07D-D8FE548F77E2}"/>
          </ac:spMkLst>
        </pc:spChg>
        <pc:spChg chg="mod">
          <ac:chgData name="Sharon Loughran" userId="47d37502-b382-4bf3-8078-bccba7bc2172" providerId="ADAL" clId="{BD917711-6A66-4F0B-999E-C30B0E2C632E}" dt="2026-02-25T13:00:59.657" v="835" actId="14100"/>
          <ac:spMkLst>
            <pc:docMk/>
            <pc:sldMk cId="1243938008" sldId="389"/>
            <ac:spMk id="3" creationId="{AAA01A5B-303C-CD97-154D-99096DAFE650}"/>
          </ac:spMkLst>
        </pc:spChg>
      </pc:sldChg>
      <pc:sldChg chg="add del">
        <pc:chgData name="Sharon Loughran" userId="47d37502-b382-4bf3-8078-bccba7bc2172" providerId="ADAL" clId="{BD917711-6A66-4F0B-999E-C30B0E2C632E}" dt="2026-03-02T14:46:55.553" v="1254" actId="2696"/>
        <pc:sldMkLst>
          <pc:docMk/>
          <pc:sldMk cId="1543372373" sldId="390"/>
        </pc:sldMkLst>
      </pc:sldChg>
      <pc:sldChg chg="modSp add mod">
        <pc:chgData name="Sharon Loughran" userId="47d37502-b382-4bf3-8078-bccba7bc2172" providerId="ADAL" clId="{BD917711-6A66-4F0B-999E-C30B0E2C632E}" dt="2026-03-02T14:39:46.973" v="1061" actId="20577"/>
        <pc:sldMkLst>
          <pc:docMk/>
          <pc:sldMk cId="1581712279" sldId="391"/>
        </pc:sldMkLst>
        <pc:spChg chg="mod">
          <ac:chgData name="Sharon Loughran" userId="47d37502-b382-4bf3-8078-bccba7bc2172" providerId="ADAL" clId="{BD917711-6A66-4F0B-999E-C30B0E2C632E}" dt="2026-03-02T14:39:46.973" v="1061" actId="20577"/>
          <ac:spMkLst>
            <pc:docMk/>
            <pc:sldMk cId="1581712279" sldId="391"/>
            <ac:spMk id="5" creationId="{F5B6C966-2AD0-DCA0-E5DB-CC9C7B05882C}"/>
          </ac:spMkLst>
        </pc:spChg>
      </pc:sldChg>
      <pc:sldChg chg="addSp modSp add mod">
        <pc:chgData name="Sharon Loughran" userId="47d37502-b382-4bf3-8078-bccba7bc2172" providerId="ADAL" clId="{BD917711-6A66-4F0B-999E-C30B0E2C632E}" dt="2026-03-02T15:32:05.467" v="1473" actId="14100"/>
        <pc:sldMkLst>
          <pc:docMk/>
          <pc:sldMk cId="2751145674" sldId="392"/>
        </pc:sldMkLst>
        <pc:spChg chg="mod">
          <ac:chgData name="Sharon Loughran" userId="47d37502-b382-4bf3-8078-bccba7bc2172" providerId="ADAL" clId="{BD917711-6A66-4F0B-999E-C30B0E2C632E}" dt="2026-03-02T15:20:48.449" v="1277" actId="20577"/>
          <ac:spMkLst>
            <pc:docMk/>
            <pc:sldMk cId="2751145674" sldId="392"/>
            <ac:spMk id="2" creationId="{B2862DE3-02B9-251A-8193-A54FAF6628EF}"/>
          </ac:spMkLst>
        </pc:spChg>
        <pc:spChg chg="mod">
          <ac:chgData name="Sharon Loughran" userId="47d37502-b382-4bf3-8078-bccba7bc2172" providerId="ADAL" clId="{BD917711-6A66-4F0B-999E-C30B0E2C632E}" dt="2026-03-02T15:31:53.192" v="1472" actId="20577"/>
          <ac:spMkLst>
            <pc:docMk/>
            <pc:sldMk cId="2751145674" sldId="392"/>
            <ac:spMk id="5" creationId="{F9770E62-C9A9-D2A6-704E-484336EB1CE4}"/>
          </ac:spMkLst>
        </pc:spChg>
        <pc:picChg chg="add mod">
          <ac:chgData name="Sharon Loughran" userId="47d37502-b382-4bf3-8078-bccba7bc2172" providerId="ADAL" clId="{BD917711-6A66-4F0B-999E-C30B0E2C632E}" dt="2026-03-02T15:32:05.467" v="1473" actId="14100"/>
          <ac:picMkLst>
            <pc:docMk/>
            <pc:sldMk cId="2751145674" sldId="392"/>
            <ac:picMk id="4" creationId="{03B355E1-86B4-9105-58ED-98923AC3838D}"/>
          </ac:picMkLst>
        </pc:picChg>
      </pc:sldChg>
    </pc:docChg>
  </pc:docChgLst>
  <pc:docChgLst>
    <pc:chgData clId="Web-{A3FDAAFB-6D93-A85A-9228-57E2D42FF659}"/>
    <pc:docChg chg="modSld">
      <pc:chgData name="" userId="" providerId="" clId="Web-{A3FDAAFB-6D93-A85A-9228-57E2D42FF659}" dt="2026-02-20T20:06:51.967" v="0" actId="1076"/>
      <pc:docMkLst>
        <pc:docMk/>
      </pc:docMkLst>
      <pc:sldChg chg="modSp">
        <pc:chgData name="" userId="" providerId="" clId="Web-{A3FDAAFB-6D93-A85A-9228-57E2D42FF659}" dt="2026-02-20T20:06:51.967" v="0" actId="1076"/>
        <pc:sldMkLst>
          <pc:docMk/>
          <pc:sldMk cId="2078143953" sldId="336"/>
        </pc:sldMkLst>
        <pc:picChg chg="mod">
          <ac:chgData name="" userId="" providerId="" clId="Web-{A3FDAAFB-6D93-A85A-9228-57E2D42FF659}" dt="2026-02-20T20:06:51.967" v="0" actId="1076"/>
          <ac:picMkLst>
            <pc:docMk/>
            <pc:sldMk cId="2078143953" sldId="336"/>
            <ac:picMk id="9" creationId="{DD2C9D70-9213-4506-6D91-7A68AF4785E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AC785FE4-2C65-4AB2-B706-965B5BFD5851}" type="datetimeFigureOut">
              <a:rPr lang="en-US" smtClean="0"/>
              <a:t>3/3/2026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B8AD8C86-9B35-4DE5-9BD0-93A69B9388C3}" type="slidenum">
              <a:rPr lang="en-US" smtClean="0"/>
              <a:t>‹#›</a:t>
            </a:fld>
            <a:endParaRPr lang="en-US"/>
          </a:p>
        </p:txBody>
      </p:sp>
    </p:spTree>
    <p:extLst>
      <p:ext uri="{BB962C8B-B14F-4D97-AF65-F5344CB8AC3E}">
        <p14:creationId xmlns:p14="http://schemas.microsoft.com/office/powerpoint/2010/main" val="2141261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1FDEA-9526-C5B2-E2E5-7B882B188B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8A329B-2733-8901-E7C8-F0721C3045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2E0893-1D25-8E7C-BF8E-C20B7433AAAB}"/>
              </a:ext>
            </a:extLst>
          </p:cNvPr>
          <p:cNvSpPr>
            <a:spLocks noGrp="1"/>
          </p:cNvSpPr>
          <p:nvPr>
            <p:ph type="dt" sz="half" idx="10"/>
          </p:nvPr>
        </p:nvSpPr>
        <p:spPr/>
        <p:txBody>
          <a:bodyPr/>
          <a:lstStyle/>
          <a:p>
            <a:fld id="{7434E4C3-FBB9-4368-935F-FF73E16469C7}" type="datetimeFigureOut">
              <a:rPr lang="en-US" smtClean="0"/>
              <a:t>3/3/2026</a:t>
            </a:fld>
            <a:endParaRPr lang="en-US"/>
          </a:p>
        </p:txBody>
      </p:sp>
      <p:sp>
        <p:nvSpPr>
          <p:cNvPr id="5" name="Footer Placeholder 4">
            <a:extLst>
              <a:ext uri="{FF2B5EF4-FFF2-40B4-BE49-F238E27FC236}">
                <a16:creationId xmlns:a16="http://schemas.microsoft.com/office/drawing/2014/main" id="{5F2D50C5-4A62-E17E-A78F-41106EA8DD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AC7261-5F1E-1606-F605-CEBBDB8108CB}"/>
              </a:ext>
            </a:extLst>
          </p:cNvPr>
          <p:cNvSpPr>
            <a:spLocks noGrp="1"/>
          </p:cNvSpPr>
          <p:nvPr>
            <p:ph type="sldNum" sz="quarter" idx="12"/>
          </p:nvPr>
        </p:nvSpPr>
        <p:spPr/>
        <p:txBody>
          <a:bodyPr/>
          <a:lstStyle/>
          <a:p>
            <a:fld id="{D68F45C1-B473-4935-9664-5888E42DD50D}" type="slidenum">
              <a:rPr lang="en-US" smtClean="0"/>
              <a:t>‹#›</a:t>
            </a:fld>
            <a:endParaRPr lang="en-US"/>
          </a:p>
        </p:txBody>
      </p:sp>
    </p:spTree>
    <p:extLst>
      <p:ext uri="{BB962C8B-B14F-4D97-AF65-F5344CB8AC3E}">
        <p14:creationId xmlns:p14="http://schemas.microsoft.com/office/powerpoint/2010/main" val="196717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F3875-D9E6-A227-2148-A4297E16FC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7A8269-1112-BABE-0722-D9B1A8DF06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4FCF77-B33B-E264-B61A-AE7723184C56}"/>
              </a:ext>
            </a:extLst>
          </p:cNvPr>
          <p:cNvSpPr>
            <a:spLocks noGrp="1"/>
          </p:cNvSpPr>
          <p:nvPr>
            <p:ph type="dt" sz="half" idx="10"/>
          </p:nvPr>
        </p:nvSpPr>
        <p:spPr/>
        <p:txBody>
          <a:bodyPr/>
          <a:lstStyle/>
          <a:p>
            <a:fld id="{7434E4C3-FBB9-4368-935F-FF73E16469C7}" type="datetimeFigureOut">
              <a:rPr lang="en-US" smtClean="0"/>
              <a:t>3/3/2026</a:t>
            </a:fld>
            <a:endParaRPr lang="en-US"/>
          </a:p>
        </p:txBody>
      </p:sp>
      <p:sp>
        <p:nvSpPr>
          <p:cNvPr id="5" name="Footer Placeholder 4">
            <a:extLst>
              <a:ext uri="{FF2B5EF4-FFF2-40B4-BE49-F238E27FC236}">
                <a16:creationId xmlns:a16="http://schemas.microsoft.com/office/drawing/2014/main" id="{4EDCD738-A3CB-5577-8D2A-C16EAE9C2F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7154F1-EAAB-24DC-0E34-D064DBFCD622}"/>
              </a:ext>
            </a:extLst>
          </p:cNvPr>
          <p:cNvSpPr>
            <a:spLocks noGrp="1"/>
          </p:cNvSpPr>
          <p:nvPr>
            <p:ph type="sldNum" sz="quarter" idx="12"/>
          </p:nvPr>
        </p:nvSpPr>
        <p:spPr/>
        <p:txBody>
          <a:bodyPr/>
          <a:lstStyle/>
          <a:p>
            <a:fld id="{D68F45C1-B473-4935-9664-5888E42DD50D}" type="slidenum">
              <a:rPr lang="en-US" smtClean="0"/>
              <a:t>‹#›</a:t>
            </a:fld>
            <a:endParaRPr lang="en-US"/>
          </a:p>
        </p:txBody>
      </p:sp>
    </p:spTree>
    <p:extLst>
      <p:ext uri="{BB962C8B-B14F-4D97-AF65-F5344CB8AC3E}">
        <p14:creationId xmlns:p14="http://schemas.microsoft.com/office/powerpoint/2010/main" val="3657409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3BE8EA-13F8-90B5-7B28-E07C768D62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11CB31-8659-FE69-CC92-727CAE24FF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752751-02BB-D55A-A90F-50B92F89CAEF}"/>
              </a:ext>
            </a:extLst>
          </p:cNvPr>
          <p:cNvSpPr>
            <a:spLocks noGrp="1"/>
          </p:cNvSpPr>
          <p:nvPr>
            <p:ph type="dt" sz="half" idx="10"/>
          </p:nvPr>
        </p:nvSpPr>
        <p:spPr/>
        <p:txBody>
          <a:bodyPr/>
          <a:lstStyle/>
          <a:p>
            <a:fld id="{7434E4C3-FBB9-4368-935F-FF73E16469C7}" type="datetimeFigureOut">
              <a:rPr lang="en-US" smtClean="0"/>
              <a:t>3/3/2026</a:t>
            </a:fld>
            <a:endParaRPr lang="en-US"/>
          </a:p>
        </p:txBody>
      </p:sp>
      <p:sp>
        <p:nvSpPr>
          <p:cNvPr id="5" name="Footer Placeholder 4">
            <a:extLst>
              <a:ext uri="{FF2B5EF4-FFF2-40B4-BE49-F238E27FC236}">
                <a16:creationId xmlns:a16="http://schemas.microsoft.com/office/drawing/2014/main" id="{6A2C3273-0D71-A98A-7EE4-897E9D25E9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72C069-5337-2469-4986-3E339C6FDCC1}"/>
              </a:ext>
            </a:extLst>
          </p:cNvPr>
          <p:cNvSpPr>
            <a:spLocks noGrp="1"/>
          </p:cNvSpPr>
          <p:nvPr>
            <p:ph type="sldNum" sz="quarter" idx="12"/>
          </p:nvPr>
        </p:nvSpPr>
        <p:spPr/>
        <p:txBody>
          <a:bodyPr/>
          <a:lstStyle/>
          <a:p>
            <a:fld id="{D68F45C1-B473-4935-9664-5888E42DD50D}" type="slidenum">
              <a:rPr lang="en-US" smtClean="0"/>
              <a:t>‹#›</a:t>
            </a:fld>
            <a:endParaRPr lang="en-US"/>
          </a:p>
        </p:txBody>
      </p:sp>
    </p:spTree>
    <p:extLst>
      <p:ext uri="{BB962C8B-B14F-4D97-AF65-F5344CB8AC3E}">
        <p14:creationId xmlns:p14="http://schemas.microsoft.com/office/powerpoint/2010/main" val="1491017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14142-1EAC-894E-2C0E-96FD2E3AF2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67A22B-2EA1-79EA-4557-D1F7FC655B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E9FAD5-1D74-4563-0FB2-EBA1CA727850}"/>
              </a:ext>
            </a:extLst>
          </p:cNvPr>
          <p:cNvSpPr>
            <a:spLocks noGrp="1"/>
          </p:cNvSpPr>
          <p:nvPr>
            <p:ph type="dt" sz="half" idx="10"/>
          </p:nvPr>
        </p:nvSpPr>
        <p:spPr/>
        <p:txBody>
          <a:bodyPr/>
          <a:lstStyle/>
          <a:p>
            <a:fld id="{7434E4C3-FBB9-4368-935F-FF73E16469C7}" type="datetimeFigureOut">
              <a:rPr lang="en-US" smtClean="0"/>
              <a:t>3/3/2026</a:t>
            </a:fld>
            <a:endParaRPr lang="en-US"/>
          </a:p>
        </p:txBody>
      </p:sp>
      <p:sp>
        <p:nvSpPr>
          <p:cNvPr id="5" name="Footer Placeholder 4">
            <a:extLst>
              <a:ext uri="{FF2B5EF4-FFF2-40B4-BE49-F238E27FC236}">
                <a16:creationId xmlns:a16="http://schemas.microsoft.com/office/drawing/2014/main" id="{B5EADD64-05A7-A2F9-BCF1-B8F2D339B7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6E96D3-C555-86F9-C523-D88FE6213F04}"/>
              </a:ext>
            </a:extLst>
          </p:cNvPr>
          <p:cNvSpPr>
            <a:spLocks noGrp="1"/>
          </p:cNvSpPr>
          <p:nvPr>
            <p:ph type="sldNum" sz="quarter" idx="12"/>
          </p:nvPr>
        </p:nvSpPr>
        <p:spPr/>
        <p:txBody>
          <a:bodyPr/>
          <a:lstStyle/>
          <a:p>
            <a:fld id="{D68F45C1-B473-4935-9664-5888E42DD50D}" type="slidenum">
              <a:rPr lang="en-US" smtClean="0"/>
              <a:t>‹#›</a:t>
            </a:fld>
            <a:endParaRPr lang="en-US"/>
          </a:p>
        </p:txBody>
      </p:sp>
    </p:spTree>
    <p:extLst>
      <p:ext uri="{BB962C8B-B14F-4D97-AF65-F5344CB8AC3E}">
        <p14:creationId xmlns:p14="http://schemas.microsoft.com/office/powerpoint/2010/main" val="2996197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5A9DB-D47E-FF35-D12A-9B850ECC79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A6CAA9-3A7B-080B-E94E-8D54957CCE9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1D467E-E9D9-9D52-9851-60F1A3004809}"/>
              </a:ext>
            </a:extLst>
          </p:cNvPr>
          <p:cNvSpPr>
            <a:spLocks noGrp="1"/>
          </p:cNvSpPr>
          <p:nvPr>
            <p:ph type="dt" sz="half" idx="10"/>
          </p:nvPr>
        </p:nvSpPr>
        <p:spPr/>
        <p:txBody>
          <a:bodyPr/>
          <a:lstStyle/>
          <a:p>
            <a:fld id="{7434E4C3-FBB9-4368-935F-FF73E16469C7}" type="datetimeFigureOut">
              <a:rPr lang="en-US" smtClean="0"/>
              <a:t>3/3/2026</a:t>
            </a:fld>
            <a:endParaRPr lang="en-US"/>
          </a:p>
        </p:txBody>
      </p:sp>
      <p:sp>
        <p:nvSpPr>
          <p:cNvPr id="5" name="Footer Placeholder 4">
            <a:extLst>
              <a:ext uri="{FF2B5EF4-FFF2-40B4-BE49-F238E27FC236}">
                <a16:creationId xmlns:a16="http://schemas.microsoft.com/office/drawing/2014/main" id="{5CAFFD0B-159A-7B82-9EC8-6D36B35DBC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9ACA8A-FAC6-FC35-3162-7CA88CA26759}"/>
              </a:ext>
            </a:extLst>
          </p:cNvPr>
          <p:cNvSpPr>
            <a:spLocks noGrp="1"/>
          </p:cNvSpPr>
          <p:nvPr>
            <p:ph type="sldNum" sz="quarter" idx="12"/>
          </p:nvPr>
        </p:nvSpPr>
        <p:spPr/>
        <p:txBody>
          <a:bodyPr/>
          <a:lstStyle/>
          <a:p>
            <a:fld id="{D68F45C1-B473-4935-9664-5888E42DD50D}" type="slidenum">
              <a:rPr lang="en-US" smtClean="0"/>
              <a:t>‹#›</a:t>
            </a:fld>
            <a:endParaRPr lang="en-US"/>
          </a:p>
        </p:txBody>
      </p:sp>
    </p:spTree>
    <p:extLst>
      <p:ext uri="{BB962C8B-B14F-4D97-AF65-F5344CB8AC3E}">
        <p14:creationId xmlns:p14="http://schemas.microsoft.com/office/powerpoint/2010/main" val="679434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BB9C0-9A66-21EE-0EA2-EA460DE078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12EE13-6BB6-2512-D0FA-3A6715745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14D760-6F87-770F-7EBF-6763F6D697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12DEB8-5429-F6FB-BD55-D528B96DD4AA}"/>
              </a:ext>
            </a:extLst>
          </p:cNvPr>
          <p:cNvSpPr>
            <a:spLocks noGrp="1"/>
          </p:cNvSpPr>
          <p:nvPr>
            <p:ph type="dt" sz="half" idx="10"/>
          </p:nvPr>
        </p:nvSpPr>
        <p:spPr/>
        <p:txBody>
          <a:bodyPr/>
          <a:lstStyle/>
          <a:p>
            <a:fld id="{7434E4C3-FBB9-4368-935F-FF73E16469C7}" type="datetimeFigureOut">
              <a:rPr lang="en-US" smtClean="0"/>
              <a:t>3/3/2026</a:t>
            </a:fld>
            <a:endParaRPr lang="en-US"/>
          </a:p>
        </p:txBody>
      </p:sp>
      <p:sp>
        <p:nvSpPr>
          <p:cNvPr id="6" name="Footer Placeholder 5">
            <a:extLst>
              <a:ext uri="{FF2B5EF4-FFF2-40B4-BE49-F238E27FC236}">
                <a16:creationId xmlns:a16="http://schemas.microsoft.com/office/drawing/2014/main" id="{BB4A0C72-8FBA-C394-1F5D-FA0A71F890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6F910A-5123-5664-4161-0CB654EF7F80}"/>
              </a:ext>
            </a:extLst>
          </p:cNvPr>
          <p:cNvSpPr>
            <a:spLocks noGrp="1"/>
          </p:cNvSpPr>
          <p:nvPr>
            <p:ph type="sldNum" sz="quarter" idx="12"/>
          </p:nvPr>
        </p:nvSpPr>
        <p:spPr/>
        <p:txBody>
          <a:bodyPr/>
          <a:lstStyle/>
          <a:p>
            <a:fld id="{D68F45C1-B473-4935-9664-5888E42DD50D}" type="slidenum">
              <a:rPr lang="en-US" smtClean="0"/>
              <a:t>‹#›</a:t>
            </a:fld>
            <a:endParaRPr lang="en-US"/>
          </a:p>
        </p:txBody>
      </p:sp>
    </p:spTree>
    <p:extLst>
      <p:ext uri="{BB962C8B-B14F-4D97-AF65-F5344CB8AC3E}">
        <p14:creationId xmlns:p14="http://schemas.microsoft.com/office/powerpoint/2010/main" val="1507190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18872-ACAB-53E7-E0B4-D39366EB0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8A170C-024C-9CE6-2183-1D9FA95F8B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25AE02-00A4-C9C2-9684-AD1C515033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C066AE-39A9-CE2D-BC67-19AE79ADF8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ACBC99-ECB7-3AA9-0077-1BEAC2F414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8A10B9-C056-DE78-3C39-E09AC77D95DF}"/>
              </a:ext>
            </a:extLst>
          </p:cNvPr>
          <p:cNvSpPr>
            <a:spLocks noGrp="1"/>
          </p:cNvSpPr>
          <p:nvPr>
            <p:ph type="dt" sz="half" idx="10"/>
          </p:nvPr>
        </p:nvSpPr>
        <p:spPr/>
        <p:txBody>
          <a:bodyPr/>
          <a:lstStyle/>
          <a:p>
            <a:fld id="{7434E4C3-FBB9-4368-935F-FF73E16469C7}" type="datetimeFigureOut">
              <a:rPr lang="en-US" smtClean="0"/>
              <a:t>3/3/2026</a:t>
            </a:fld>
            <a:endParaRPr lang="en-US"/>
          </a:p>
        </p:txBody>
      </p:sp>
      <p:sp>
        <p:nvSpPr>
          <p:cNvPr id="8" name="Footer Placeholder 7">
            <a:extLst>
              <a:ext uri="{FF2B5EF4-FFF2-40B4-BE49-F238E27FC236}">
                <a16:creationId xmlns:a16="http://schemas.microsoft.com/office/drawing/2014/main" id="{03094751-2E3D-BC2E-1D9A-F8846F09AB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76AFE5-F681-A73A-5673-AEA7B92C5C0C}"/>
              </a:ext>
            </a:extLst>
          </p:cNvPr>
          <p:cNvSpPr>
            <a:spLocks noGrp="1"/>
          </p:cNvSpPr>
          <p:nvPr>
            <p:ph type="sldNum" sz="quarter" idx="12"/>
          </p:nvPr>
        </p:nvSpPr>
        <p:spPr/>
        <p:txBody>
          <a:bodyPr/>
          <a:lstStyle/>
          <a:p>
            <a:fld id="{D68F45C1-B473-4935-9664-5888E42DD50D}" type="slidenum">
              <a:rPr lang="en-US" smtClean="0"/>
              <a:t>‹#›</a:t>
            </a:fld>
            <a:endParaRPr lang="en-US"/>
          </a:p>
        </p:txBody>
      </p:sp>
    </p:spTree>
    <p:extLst>
      <p:ext uri="{BB962C8B-B14F-4D97-AF65-F5344CB8AC3E}">
        <p14:creationId xmlns:p14="http://schemas.microsoft.com/office/powerpoint/2010/main" val="1467955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D7DBB-3352-0AD8-8BED-F08B0EE48D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7BA7B9-310C-2887-E4F6-155CB04C38CD}"/>
              </a:ext>
            </a:extLst>
          </p:cNvPr>
          <p:cNvSpPr>
            <a:spLocks noGrp="1"/>
          </p:cNvSpPr>
          <p:nvPr>
            <p:ph type="dt" sz="half" idx="10"/>
          </p:nvPr>
        </p:nvSpPr>
        <p:spPr/>
        <p:txBody>
          <a:bodyPr/>
          <a:lstStyle/>
          <a:p>
            <a:fld id="{7434E4C3-FBB9-4368-935F-FF73E16469C7}" type="datetimeFigureOut">
              <a:rPr lang="en-US" smtClean="0"/>
              <a:t>3/3/2026</a:t>
            </a:fld>
            <a:endParaRPr lang="en-US"/>
          </a:p>
        </p:txBody>
      </p:sp>
      <p:sp>
        <p:nvSpPr>
          <p:cNvPr id="4" name="Footer Placeholder 3">
            <a:extLst>
              <a:ext uri="{FF2B5EF4-FFF2-40B4-BE49-F238E27FC236}">
                <a16:creationId xmlns:a16="http://schemas.microsoft.com/office/drawing/2014/main" id="{C1273804-11E4-26EC-4BD8-593E1EAE13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AF6BC8-AD0F-DDB8-B3B7-51675C0C7545}"/>
              </a:ext>
            </a:extLst>
          </p:cNvPr>
          <p:cNvSpPr>
            <a:spLocks noGrp="1"/>
          </p:cNvSpPr>
          <p:nvPr>
            <p:ph type="sldNum" sz="quarter" idx="12"/>
          </p:nvPr>
        </p:nvSpPr>
        <p:spPr/>
        <p:txBody>
          <a:bodyPr/>
          <a:lstStyle/>
          <a:p>
            <a:fld id="{D68F45C1-B473-4935-9664-5888E42DD50D}" type="slidenum">
              <a:rPr lang="en-US" smtClean="0"/>
              <a:t>‹#›</a:t>
            </a:fld>
            <a:endParaRPr lang="en-US"/>
          </a:p>
        </p:txBody>
      </p:sp>
    </p:spTree>
    <p:extLst>
      <p:ext uri="{BB962C8B-B14F-4D97-AF65-F5344CB8AC3E}">
        <p14:creationId xmlns:p14="http://schemas.microsoft.com/office/powerpoint/2010/main" val="2816548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D7279E-4B09-36EE-09D9-442EF85DBF1F}"/>
              </a:ext>
            </a:extLst>
          </p:cNvPr>
          <p:cNvSpPr>
            <a:spLocks noGrp="1"/>
          </p:cNvSpPr>
          <p:nvPr>
            <p:ph type="dt" sz="half" idx="10"/>
          </p:nvPr>
        </p:nvSpPr>
        <p:spPr/>
        <p:txBody>
          <a:bodyPr/>
          <a:lstStyle/>
          <a:p>
            <a:fld id="{7434E4C3-FBB9-4368-935F-FF73E16469C7}" type="datetimeFigureOut">
              <a:rPr lang="en-US" smtClean="0"/>
              <a:t>3/3/2026</a:t>
            </a:fld>
            <a:endParaRPr lang="en-US"/>
          </a:p>
        </p:txBody>
      </p:sp>
      <p:sp>
        <p:nvSpPr>
          <p:cNvPr id="3" name="Footer Placeholder 2">
            <a:extLst>
              <a:ext uri="{FF2B5EF4-FFF2-40B4-BE49-F238E27FC236}">
                <a16:creationId xmlns:a16="http://schemas.microsoft.com/office/drawing/2014/main" id="{FFAD4D97-755E-0B79-5E57-14E41BBDEE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A1A506-F857-3BFA-E44E-13A7D1D177FF}"/>
              </a:ext>
            </a:extLst>
          </p:cNvPr>
          <p:cNvSpPr>
            <a:spLocks noGrp="1"/>
          </p:cNvSpPr>
          <p:nvPr>
            <p:ph type="sldNum" sz="quarter" idx="12"/>
          </p:nvPr>
        </p:nvSpPr>
        <p:spPr/>
        <p:txBody>
          <a:bodyPr/>
          <a:lstStyle/>
          <a:p>
            <a:fld id="{D68F45C1-B473-4935-9664-5888E42DD50D}" type="slidenum">
              <a:rPr lang="en-US" smtClean="0"/>
              <a:t>‹#›</a:t>
            </a:fld>
            <a:endParaRPr lang="en-US"/>
          </a:p>
        </p:txBody>
      </p:sp>
    </p:spTree>
    <p:extLst>
      <p:ext uri="{BB962C8B-B14F-4D97-AF65-F5344CB8AC3E}">
        <p14:creationId xmlns:p14="http://schemas.microsoft.com/office/powerpoint/2010/main" val="1754997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14794-DDA1-97D4-00E3-B6AC8B34EE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D4CD03-AE98-7835-0359-0866941627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C8E1C1-0381-8079-6109-6EFC56AE7C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23E1E1-9F9A-31BB-4967-972142992A72}"/>
              </a:ext>
            </a:extLst>
          </p:cNvPr>
          <p:cNvSpPr>
            <a:spLocks noGrp="1"/>
          </p:cNvSpPr>
          <p:nvPr>
            <p:ph type="dt" sz="half" idx="10"/>
          </p:nvPr>
        </p:nvSpPr>
        <p:spPr/>
        <p:txBody>
          <a:bodyPr/>
          <a:lstStyle/>
          <a:p>
            <a:fld id="{7434E4C3-FBB9-4368-935F-FF73E16469C7}" type="datetimeFigureOut">
              <a:rPr lang="en-US" smtClean="0"/>
              <a:t>3/3/2026</a:t>
            </a:fld>
            <a:endParaRPr lang="en-US"/>
          </a:p>
        </p:txBody>
      </p:sp>
      <p:sp>
        <p:nvSpPr>
          <p:cNvPr id="6" name="Footer Placeholder 5">
            <a:extLst>
              <a:ext uri="{FF2B5EF4-FFF2-40B4-BE49-F238E27FC236}">
                <a16:creationId xmlns:a16="http://schemas.microsoft.com/office/drawing/2014/main" id="{4AFDECF3-88F9-8D48-6A8F-ED77D6EDED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A722ED-F4F5-9A55-66E5-6270A6EF4E46}"/>
              </a:ext>
            </a:extLst>
          </p:cNvPr>
          <p:cNvSpPr>
            <a:spLocks noGrp="1"/>
          </p:cNvSpPr>
          <p:nvPr>
            <p:ph type="sldNum" sz="quarter" idx="12"/>
          </p:nvPr>
        </p:nvSpPr>
        <p:spPr/>
        <p:txBody>
          <a:bodyPr/>
          <a:lstStyle/>
          <a:p>
            <a:fld id="{D68F45C1-B473-4935-9664-5888E42DD50D}" type="slidenum">
              <a:rPr lang="en-US" smtClean="0"/>
              <a:t>‹#›</a:t>
            </a:fld>
            <a:endParaRPr lang="en-US"/>
          </a:p>
        </p:txBody>
      </p:sp>
    </p:spTree>
    <p:extLst>
      <p:ext uri="{BB962C8B-B14F-4D97-AF65-F5344CB8AC3E}">
        <p14:creationId xmlns:p14="http://schemas.microsoft.com/office/powerpoint/2010/main" val="2135139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531A2-5E1B-7908-C62E-FA027FC9D6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19C6FF-1A9E-AD39-F35A-ED971134C9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1E071A-94F6-05B0-9C5E-457D49ED20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DCF817-D1B2-CF68-5076-EB6D6B605B5D}"/>
              </a:ext>
            </a:extLst>
          </p:cNvPr>
          <p:cNvSpPr>
            <a:spLocks noGrp="1"/>
          </p:cNvSpPr>
          <p:nvPr>
            <p:ph type="dt" sz="half" idx="10"/>
          </p:nvPr>
        </p:nvSpPr>
        <p:spPr/>
        <p:txBody>
          <a:bodyPr/>
          <a:lstStyle/>
          <a:p>
            <a:fld id="{7434E4C3-FBB9-4368-935F-FF73E16469C7}" type="datetimeFigureOut">
              <a:rPr lang="en-US" smtClean="0"/>
              <a:t>3/3/2026</a:t>
            </a:fld>
            <a:endParaRPr lang="en-US"/>
          </a:p>
        </p:txBody>
      </p:sp>
      <p:sp>
        <p:nvSpPr>
          <p:cNvPr id="6" name="Footer Placeholder 5">
            <a:extLst>
              <a:ext uri="{FF2B5EF4-FFF2-40B4-BE49-F238E27FC236}">
                <a16:creationId xmlns:a16="http://schemas.microsoft.com/office/drawing/2014/main" id="{26220B69-933E-FA58-1D9D-3C5C094CEF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CACF35-B709-486B-7DC9-AFFC3A42198D}"/>
              </a:ext>
            </a:extLst>
          </p:cNvPr>
          <p:cNvSpPr>
            <a:spLocks noGrp="1"/>
          </p:cNvSpPr>
          <p:nvPr>
            <p:ph type="sldNum" sz="quarter" idx="12"/>
          </p:nvPr>
        </p:nvSpPr>
        <p:spPr/>
        <p:txBody>
          <a:bodyPr/>
          <a:lstStyle/>
          <a:p>
            <a:fld id="{D68F45C1-B473-4935-9664-5888E42DD50D}" type="slidenum">
              <a:rPr lang="en-US" smtClean="0"/>
              <a:t>‹#›</a:t>
            </a:fld>
            <a:endParaRPr lang="en-US"/>
          </a:p>
        </p:txBody>
      </p:sp>
    </p:spTree>
    <p:extLst>
      <p:ext uri="{BB962C8B-B14F-4D97-AF65-F5344CB8AC3E}">
        <p14:creationId xmlns:p14="http://schemas.microsoft.com/office/powerpoint/2010/main" val="1039348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7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D4110A-90D6-C387-5DA7-016359063A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79660F-2689-78E7-3CF9-01BA660E40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95C0E8-C694-9D24-CD39-25962647FB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434E4C3-FBB9-4368-935F-FF73E16469C7}" type="datetimeFigureOut">
              <a:rPr lang="en-US" smtClean="0"/>
              <a:t>3/3/2026</a:t>
            </a:fld>
            <a:endParaRPr lang="en-US"/>
          </a:p>
        </p:txBody>
      </p:sp>
      <p:sp>
        <p:nvSpPr>
          <p:cNvPr id="5" name="Footer Placeholder 4">
            <a:extLst>
              <a:ext uri="{FF2B5EF4-FFF2-40B4-BE49-F238E27FC236}">
                <a16:creationId xmlns:a16="http://schemas.microsoft.com/office/drawing/2014/main" id="{71D3A755-D884-E9AF-F273-98639C4EDA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F9698CF-D191-AA4A-4CB9-131957722F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68F45C1-B473-4935-9664-5888E42DD50D}" type="slidenum">
              <a:rPr lang="en-US" smtClean="0"/>
              <a:t>‹#›</a:t>
            </a:fld>
            <a:endParaRPr lang="en-US"/>
          </a:p>
        </p:txBody>
      </p:sp>
    </p:spTree>
    <p:extLst>
      <p:ext uri="{BB962C8B-B14F-4D97-AF65-F5344CB8AC3E}">
        <p14:creationId xmlns:p14="http://schemas.microsoft.com/office/powerpoint/2010/main" val="59302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grad.temple.edu/resources/professional-development/initiative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uscis.gov/sites/default/files/document/forms/g-1450.pdf" TargetMode="External"/><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global.temple.edu/isss/faculty-staff-and-researchers/international-employees/h-1b-applicants/maintaining-legal-h-1b-status/dual-intent"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temple.zoom.us/meeting/register/U_wMrhkxSveymOVvpDUQ6Q" TargetMode="External"/><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hyperlink" Target="https://temple.zoom.us/meeting/register/ity70UrSS_qnvT0H-2Strw"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7000"/>
            <a:lum/>
          </a:blip>
          <a:srcRect/>
          <a:stretch>
            <a:fillRect t="-64000" b="-64000"/>
          </a:stretch>
        </a:blipFill>
        <a:effectLst/>
      </p:bgPr>
    </p:bg>
    <p:spTree>
      <p:nvGrpSpPr>
        <p:cNvPr id="1" name="">
          <a:extLst>
            <a:ext uri="{FF2B5EF4-FFF2-40B4-BE49-F238E27FC236}">
              <a16:creationId xmlns:a16="http://schemas.microsoft.com/office/drawing/2014/main" id="{FB483E2C-6C40-07B7-BC14-E004D917FC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75D049-695D-B3E9-E21B-5918C9A2AA7B}"/>
              </a:ext>
            </a:extLst>
          </p:cNvPr>
          <p:cNvSpPr>
            <a:spLocks noGrp="1"/>
          </p:cNvSpPr>
          <p:nvPr>
            <p:ph type="title"/>
          </p:nvPr>
        </p:nvSpPr>
        <p:spPr>
          <a:xfrm>
            <a:off x="-123218" y="723900"/>
            <a:ext cx="11543490" cy="827668"/>
          </a:xfrm>
        </p:spPr>
        <p:txBody>
          <a:bodyPr>
            <a:noAutofit/>
          </a:bodyPr>
          <a:lstStyle/>
          <a:p>
            <a:pPr algn="ctr"/>
            <a:r>
              <a:rPr lang="en-US" sz="7200" b="1">
                <a:latin typeface="Arial" panose="020B0604020202020204" pitchFamily="34" charset="0"/>
                <a:cs typeface="Arial" panose="020B0604020202020204" pitchFamily="34" charset="0"/>
              </a:rPr>
              <a:t>OPA / ISSS Meeting</a:t>
            </a:r>
          </a:p>
        </p:txBody>
      </p:sp>
      <p:sp>
        <p:nvSpPr>
          <p:cNvPr id="5" name="TextBox 4">
            <a:extLst>
              <a:ext uri="{FF2B5EF4-FFF2-40B4-BE49-F238E27FC236}">
                <a16:creationId xmlns:a16="http://schemas.microsoft.com/office/drawing/2014/main" id="{26DE2E73-FB82-892C-F454-24B59048F396}"/>
              </a:ext>
            </a:extLst>
          </p:cNvPr>
          <p:cNvSpPr txBox="1"/>
          <p:nvPr/>
        </p:nvSpPr>
        <p:spPr>
          <a:xfrm>
            <a:off x="1396721" y="723900"/>
            <a:ext cx="10795279" cy="523220"/>
          </a:xfrm>
          <a:prstGeom prst="rect">
            <a:avLst/>
          </a:prstGeom>
          <a:noFill/>
        </p:spPr>
        <p:txBody>
          <a:bodyPr wrap="square">
            <a:spAutoFit/>
          </a:bodyPr>
          <a:lstStyle/>
          <a:p>
            <a:r>
              <a:rPr lang="en-US" sz="2800">
                <a:latin typeface="Arial" panose="020B0604020202020204" pitchFamily="34" charset="0"/>
                <a:cs typeface="Arial" panose="020B0604020202020204" pitchFamily="34" charset="0"/>
              </a:rPr>
              <a:t> </a:t>
            </a:r>
            <a:endParaRPr lang="en-US"/>
          </a:p>
        </p:txBody>
      </p:sp>
      <p:sp>
        <p:nvSpPr>
          <p:cNvPr id="6" name="TextBox 5">
            <a:extLst>
              <a:ext uri="{FF2B5EF4-FFF2-40B4-BE49-F238E27FC236}">
                <a16:creationId xmlns:a16="http://schemas.microsoft.com/office/drawing/2014/main" id="{437658CF-0E05-94F7-D090-CE3D52AE2A5B}"/>
              </a:ext>
            </a:extLst>
          </p:cNvPr>
          <p:cNvSpPr txBox="1"/>
          <p:nvPr/>
        </p:nvSpPr>
        <p:spPr>
          <a:xfrm>
            <a:off x="1028700" y="2257773"/>
            <a:ext cx="10558563" cy="1754326"/>
          </a:xfrm>
          <a:prstGeom prst="rect">
            <a:avLst/>
          </a:prstGeom>
          <a:blipFill dpi="0" rotWithShape="1">
            <a:blip r:embed="rId5">
              <a:alphaModFix amt="0"/>
            </a:blip>
            <a:srcRect/>
            <a:tile tx="0" ty="0" sx="100000" sy="100000" flip="none" algn="tl"/>
          </a:blipFill>
        </p:spPr>
        <p:txBody>
          <a:bodyPr wrap="square" lIns="91440" tIns="45720" rIns="91440" bIns="45720" anchor="t">
            <a:spAutoFit/>
          </a:bodyPr>
          <a:lstStyle/>
          <a:p>
            <a:pPr marL="0" marR="0" algn="ctr">
              <a:buNone/>
            </a:pPr>
            <a:r>
              <a:rPr lang="en-US" sz="5400">
                <a:latin typeface="Arial" panose="020B0604020202020204" pitchFamily="34" charset="0"/>
                <a:ea typeface="Times New Roman" panose="02020603050405020304" pitchFamily="18" charset="0"/>
                <a:cs typeface="Calibri" panose="020F0502020204030204" pitchFamily="34" charset="0"/>
              </a:rPr>
              <a:t>Tuesday</a:t>
            </a:r>
          </a:p>
          <a:p>
            <a:pPr marL="0" marR="0" algn="ctr">
              <a:buNone/>
            </a:pPr>
            <a:r>
              <a:rPr lang="en-US" sz="5400">
                <a:latin typeface="Arial"/>
                <a:ea typeface="Times New Roman" panose="02020603050405020304" pitchFamily="18" charset="0"/>
                <a:cs typeface="Calibri"/>
              </a:rPr>
              <a:t>March 3, 2026</a:t>
            </a:r>
            <a:endParaRPr lang="en-US" sz="5400">
              <a:effectLst/>
              <a:latin typeface="Arial"/>
              <a:ea typeface="Times New Roman" panose="02020603050405020304" pitchFamily="18" charset="0"/>
              <a:cs typeface="Calibri"/>
            </a:endParaRPr>
          </a:p>
        </p:txBody>
      </p:sp>
      <p:pic>
        <p:nvPicPr>
          <p:cNvPr id="9" name="Audio 8">
            <a:hlinkClick r:id="" action="ppaction://media"/>
            <a:extLst>
              <a:ext uri="{FF2B5EF4-FFF2-40B4-BE49-F238E27FC236}">
                <a16:creationId xmlns:a16="http://schemas.microsoft.com/office/drawing/2014/main" id="{DD2C9D70-9213-4506-6D91-7A68AF4785E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691039" y="3261539"/>
            <a:ext cx="2057400" cy="2057400"/>
          </a:xfrm>
          <a:prstGeom prst="ellipse">
            <a:avLst/>
          </a:prstGeom>
        </p:spPr>
      </p:pic>
    </p:spTree>
    <p:extLst>
      <p:ext uri="{BB962C8B-B14F-4D97-AF65-F5344CB8AC3E}">
        <p14:creationId xmlns:p14="http://schemas.microsoft.com/office/powerpoint/2010/main" val="2078143953"/>
      </p:ext>
    </p:extLst>
  </p:cSld>
  <p:clrMapOvr>
    <a:masterClrMapping/>
  </p:clrMapOvr>
  <mc:AlternateContent xmlns:mc="http://schemas.openxmlformats.org/markup-compatibility/2006">
    <mc:Choice xmlns:p14="http://schemas.microsoft.com/office/powerpoint/2010/main" Requires="p14">
      <p:transition spd="slow" p14:dur="2000" advTm="6927"/>
    </mc:Choice>
    <mc:Fallback>
      <p:transition spd="slow" advTm="6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39000" b="-39000"/>
          </a:stretch>
        </a:blipFill>
        <a:effectLst/>
      </p:bgPr>
    </p:bg>
    <p:spTree>
      <p:nvGrpSpPr>
        <p:cNvPr id="1" name="">
          <a:extLst>
            <a:ext uri="{FF2B5EF4-FFF2-40B4-BE49-F238E27FC236}">
              <a16:creationId xmlns:a16="http://schemas.microsoft.com/office/drawing/2014/main" id="{BB64FF3E-BD75-D767-5665-D6B70FE7DD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35D777-3914-554F-223D-E77F05FD2ED0}"/>
              </a:ext>
            </a:extLst>
          </p:cNvPr>
          <p:cNvSpPr>
            <a:spLocks noGrp="1"/>
          </p:cNvSpPr>
          <p:nvPr>
            <p:ph type="title"/>
          </p:nvPr>
        </p:nvSpPr>
        <p:spPr>
          <a:xfrm>
            <a:off x="838200" y="365126"/>
            <a:ext cx="10515600" cy="747238"/>
          </a:xfrm>
        </p:spPr>
        <p:txBody>
          <a:bodyPr vert="horz" lIns="91440" tIns="45720" rIns="91440" bIns="45720" rtlCol="0" anchor="ctr">
            <a:noAutofit/>
          </a:bodyPr>
          <a:lstStyle/>
          <a:p>
            <a:r>
              <a:rPr lang="en-US" sz="3600" b="1"/>
              <a:t>Effective Date – Which Skills List Applies?</a:t>
            </a:r>
          </a:p>
        </p:txBody>
      </p:sp>
      <p:sp>
        <p:nvSpPr>
          <p:cNvPr id="3" name="Content Placeholder 2">
            <a:extLst>
              <a:ext uri="{FF2B5EF4-FFF2-40B4-BE49-F238E27FC236}">
                <a16:creationId xmlns:a16="http://schemas.microsoft.com/office/drawing/2014/main" id="{4ADAD44B-7AF6-B152-A625-0CDD4CDE065D}"/>
              </a:ext>
            </a:extLst>
          </p:cNvPr>
          <p:cNvSpPr>
            <a:spLocks noGrp="1"/>
          </p:cNvSpPr>
          <p:nvPr>
            <p:ph idx="1"/>
          </p:nvPr>
        </p:nvSpPr>
        <p:spPr>
          <a:xfrm>
            <a:off x="320511" y="1253764"/>
            <a:ext cx="11585543" cy="5239109"/>
          </a:xfrm>
        </p:spPr>
        <p:txBody>
          <a:bodyPr vert="horz" lIns="91440" tIns="45720" rIns="91440" bIns="45720" rtlCol="0" anchor="t">
            <a:normAutofit/>
          </a:bodyPr>
          <a:lstStyle/>
          <a:p>
            <a:r>
              <a:rPr lang="en-US"/>
              <a:t>The 2024 Skills List applies to J exchange visitors who are admitted in J status, or who obtained J status, on or after December 9, 2024.  If you were admitted to the United States in J status or obtain J status </a:t>
            </a:r>
            <a:r>
              <a:rPr lang="en-US" b="1" i="1"/>
              <a:t>on or after</a:t>
            </a:r>
            <a:r>
              <a:rPr lang="en-US"/>
              <a:t> December 9, 2024, and your country is on the 2024 Skills List, you are subject to the two-year home country physical presence requirement based on the Skills List.  </a:t>
            </a:r>
          </a:p>
          <a:p>
            <a:r>
              <a:rPr lang="en-US"/>
              <a:t>If you were admitted to the United States in J status or obtained J status </a:t>
            </a:r>
            <a:r>
              <a:rPr lang="en-US" b="1" i="1"/>
              <a:t>before</a:t>
            </a:r>
            <a:r>
              <a:rPr lang="en-US"/>
              <a:t> December 9, 2024, and your country is not on the 2024 Skills List, you are not subject to the two-year home country physical presence requirement based on the Skills List; however, you may be subject to the requirement based on funding from the U.S. government or your home country government, or if you received graduate medical education or training in the United States.</a:t>
            </a:r>
          </a:p>
          <a:p>
            <a:endParaRPr lang="en-US">
              <a:latin typeface="Arial"/>
              <a:cs typeface="Arial"/>
            </a:endParaRPr>
          </a:p>
        </p:txBody>
      </p:sp>
    </p:spTree>
    <p:extLst>
      <p:ext uri="{BB962C8B-B14F-4D97-AF65-F5344CB8AC3E}">
        <p14:creationId xmlns:p14="http://schemas.microsoft.com/office/powerpoint/2010/main" val="1393496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39000" b="-39000"/>
          </a:stretch>
        </a:blipFill>
        <a:effectLst/>
      </p:bgPr>
    </p:bg>
    <p:spTree>
      <p:nvGrpSpPr>
        <p:cNvPr id="1" name="">
          <a:extLst>
            <a:ext uri="{FF2B5EF4-FFF2-40B4-BE49-F238E27FC236}">
              <a16:creationId xmlns:a16="http://schemas.microsoft.com/office/drawing/2014/main" id="{5F0D5E83-76A5-EC5C-2174-C2D11DC837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F9794F-07EB-D828-A304-D0C3092103EC}"/>
              </a:ext>
            </a:extLst>
          </p:cNvPr>
          <p:cNvSpPr>
            <a:spLocks noGrp="1"/>
          </p:cNvSpPr>
          <p:nvPr>
            <p:ph type="title"/>
          </p:nvPr>
        </p:nvSpPr>
        <p:spPr>
          <a:xfrm>
            <a:off x="838200" y="365126"/>
            <a:ext cx="10515600" cy="315912"/>
          </a:xfrm>
        </p:spPr>
        <p:txBody>
          <a:bodyPr vert="horz" lIns="91440" tIns="45720" rIns="91440" bIns="45720" rtlCol="0" anchor="ctr">
            <a:noAutofit/>
          </a:bodyPr>
          <a:lstStyle/>
          <a:p>
            <a:pPr algn="ctr">
              <a:spcBef>
                <a:spcPts val="1000"/>
              </a:spcBef>
            </a:pPr>
            <a:endParaRPr lang="en-US" b="1">
              <a:latin typeface="Arial"/>
              <a:cs typeface="Arial"/>
            </a:endParaRPr>
          </a:p>
        </p:txBody>
      </p:sp>
      <p:sp>
        <p:nvSpPr>
          <p:cNvPr id="3" name="Content Placeholder 2">
            <a:extLst>
              <a:ext uri="{FF2B5EF4-FFF2-40B4-BE49-F238E27FC236}">
                <a16:creationId xmlns:a16="http://schemas.microsoft.com/office/drawing/2014/main" id="{6B06B060-0291-50AD-2D0F-B3862F430AD6}"/>
              </a:ext>
            </a:extLst>
          </p:cNvPr>
          <p:cNvSpPr>
            <a:spLocks noGrp="1"/>
          </p:cNvSpPr>
          <p:nvPr>
            <p:ph idx="1"/>
          </p:nvPr>
        </p:nvSpPr>
        <p:spPr/>
        <p:txBody>
          <a:bodyPr vert="horz" lIns="91440" tIns="45720" rIns="91440" bIns="45720" rtlCol="0" anchor="t">
            <a:normAutofit/>
          </a:bodyPr>
          <a:lstStyle/>
          <a:p>
            <a:pPr marL="0" lvl="0" indent="0">
              <a:buNone/>
            </a:pPr>
            <a:r>
              <a:rPr lang="en-US"/>
              <a:t> </a:t>
            </a:r>
          </a:p>
          <a:p>
            <a:endParaRPr lang="en-US">
              <a:latin typeface="Arial"/>
              <a:cs typeface="Arial"/>
            </a:endParaRPr>
          </a:p>
        </p:txBody>
      </p:sp>
      <p:pic>
        <p:nvPicPr>
          <p:cNvPr id="8" name="Picture 7">
            <a:extLst>
              <a:ext uri="{FF2B5EF4-FFF2-40B4-BE49-F238E27FC236}">
                <a16:creationId xmlns:a16="http://schemas.microsoft.com/office/drawing/2014/main" id="{28478DDB-8408-D9BB-E995-AED81CADD90A}"/>
              </a:ext>
            </a:extLst>
          </p:cNvPr>
          <p:cNvPicPr>
            <a:picLocks noChangeAspect="1"/>
          </p:cNvPicPr>
          <p:nvPr/>
        </p:nvPicPr>
        <p:blipFill>
          <a:blip r:embed="rId3"/>
          <a:stretch>
            <a:fillRect/>
          </a:stretch>
        </p:blipFill>
        <p:spPr>
          <a:xfrm>
            <a:off x="1157198" y="2110154"/>
            <a:ext cx="10498488" cy="2803490"/>
          </a:xfrm>
          <a:prstGeom prst="rect">
            <a:avLst/>
          </a:prstGeom>
        </p:spPr>
      </p:pic>
    </p:spTree>
    <p:extLst>
      <p:ext uri="{BB962C8B-B14F-4D97-AF65-F5344CB8AC3E}">
        <p14:creationId xmlns:p14="http://schemas.microsoft.com/office/powerpoint/2010/main" val="4172780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BA4AF-0B44-726B-FF75-8EDBE8B313DA}"/>
              </a:ext>
            </a:extLst>
          </p:cNvPr>
          <p:cNvSpPr>
            <a:spLocks noGrp="1"/>
          </p:cNvSpPr>
          <p:nvPr>
            <p:ph type="title"/>
          </p:nvPr>
        </p:nvSpPr>
        <p:spPr/>
        <p:txBody>
          <a:bodyPr vert="horz" lIns="91440" tIns="45720" rIns="91440" bIns="45720" rtlCol="0" anchor="ctr">
            <a:noAutofit/>
          </a:bodyPr>
          <a:lstStyle/>
          <a:p>
            <a:pPr algn="ctr">
              <a:spcBef>
                <a:spcPts val="1000"/>
              </a:spcBef>
            </a:pPr>
            <a:r>
              <a:rPr lang="en-US" sz="3600" b="1">
                <a:latin typeface="Arial"/>
                <a:cs typeface="Arial"/>
              </a:rPr>
              <a:t>Question 1:</a:t>
            </a:r>
            <a:endParaRPr lang="en-US" b="1">
              <a:latin typeface="Arial"/>
              <a:cs typeface="Arial"/>
            </a:endParaRPr>
          </a:p>
        </p:txBody>
      </p:sp>
      <p:sp>
        <p:nvSpPr>
          <p:cNvPr id="3" name="Content Placeholder 2">
            <a:extLst>
              <a:ext uri="{FF2B5EF4-FFF2-40B4-BE49-F238E27FC236}">
                <a16:creationId xmlns:a16="http://schemas.microsoft.com/office/drawing/2014/main" id="{E85E9178-9883-FB74-CD71-7A9AC576E120}"/>
              </a:ext>
            </a:extLst>
          </p:cNvPr>
          <p:cNvSpPr>
            <a:spLocks noGrp="1"/>
          </p:cNvSpPr>
          <p:nvPr>
            <p:ph idx="1"/>
          </p:nvPr>
        </p:nvSpPr>
        <p:spPr/>
        <p:txBody>
          <a:bodyPr vert="horz" lIns="91440" tIns="45720" rIns="91440" bIns="45720" rtlCol="0" anchor="t">
            <a:normAutofit/>
          </a:bodyPr>
          <a:lstStyle/>
          <a:p>
            <a:pPr marL="0" lvl="0" indent="0">
              <a:buNone/>
            </a:pPr>
            <a:r>
              <a:rPr lang="en-US"/>
              <a:t>One small area I wanted to share with you now concerns the postdoc fellow requisition form, which requires completion and signature. My “wish list” includes updates to the text box areas on this form, which are way too small for entry, including the approval signature boxes.  There’s hardly any room to include a signature on the sponsored projects side.</a:t>
            </a:r>
          </a:p>
          <a:p>
            <a:endParaRPr lang="en-US">
              <a:latin typeface="Arial"/>
              <a:cs typeface="Arial"/>
            </a:endParaRPr>
          </a:p>
        </p:txBody>
      </p:sp>
    </p:spTree>
    <p:extLst>
      <p:ext uri="{BB962C8B-B14F-4D97-AF65-F5344CB8AC3E}">
        <p14:creationId xmlns:p14="http://schemas.microsoft.com/office/powerpoint/2010/main" val="140830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9000" b="-9000"/>
          </a:stretch>
        </a:blipFill>
        <a:effectLst/>
      </p:bgPr>
    </p:bg>
    <p:spTree>
      <p:nvGrpSpPr>
        <p:cNvPr id="1" name="">
          <a:extLst>
            <a:ext uri="{FF2B5EF4-FFF2-40B4-BE49-F238E27FC236}">
              <a16:creationId xmlns:a16="http://schemas.microsoft.com/office/drawing/2014/main" id="{BC0361E1-39E7-A4AB-7FDC-AFA50E4427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E1A945-CBD0-7B47-9F1B-97D91FADF0C0}"/>
              </a:ext>
            </a:extLst>
          </p:cNvPr>
          <p:cNvSpPr>
            <a:spLocks noGrp="1"/>
          </p:cNvSpPr>
          <p:nvPr>
            <p:ph type="title"/>
          </p:nvPr>
        </p:nvSpPr>
        <p:spPr>
          <a:xfrm>
            <a:off x="838200" y="190500"/>
            <a:ext cx="10515600" cy="490537"/>
          </a:xfrm>
        </p:spPr>
        <p:txBody>
          <a:bodyPr vert="horz" lIns="91440" tIns="45720" rIns="91440" bIns="45720" rtlCol="0" anchor="ctr">
            <a:noAutofit/>
          </a:bodyPr>
          <a:lstStyle/>
          <a:p>
            <a:pPr algn="ctr">
              <a:spcBef>
                <a:spcPts val="1000"/>
              </a:spcBef>
            </a:pPr>
            <a:r>
              <a:rPr lang="en-US" sz="3600" b="1">
                <a:latin typeface="Arial"/>
                <a:cs typeface="Arial"/>
              </a:rPr>
              <a:t>Question 2:</a:t>
            </a:r>
            <a:endParaRPr lang="en-US" b="1">
              <a:latin typeface="Arial"/>
              <a:cs typeface="Arial"/>
            </a:endParaRPr>
          </a:p>
        </p:txBody>
      </p:sp>
      <p:sp>
        <p:nvSpPr>
          <p:cNvPr id="3" name="Content Placeholder 2">
            <a:extLst>
              <a:ext uri="{FF2B5EF4-FFF2-40B4-BE49-F238E27FC236}">
                <a16:creationId xmlns:a16="http://schemas.microsoft.com/office/drawing/2014/main" id="{6211FC3F-525A-AA64-CCEA-4046ED86A337}"/>
              </a:ext>
            </a:extLst>
          </p:cNvPr>
          <p:cNvSpPr>
            <a:spLocks noGrp="1"/>
          </p:cNvSpPr>
          <p:nvPr>
            <p:ph idx="1"/>
          </p:nvPr>
        </p:nvSpPr>
        <p:spPr>
          <a:xfrm>
            <a:off x="914400" y="1115368"/>
            <a:ext cx="10439400" cy="5061595"/>
          </a:xfrm>
        </p:spPr>
        <p:txBody>
          <a:bodyPr vert="horz" lIns="91440" tIns="45720" rIns="91440" bIns="45720" rtlCol="0" anchor="t">
            <a:normAutofit/>
          </a:bodyPr>
          <a:lstStyle/>
          <a:p>
            <a:pPr marL="0" lvl="0" indent="0">
              <a:buNone/>
            </a:pPr>
            <a:endParaRPr lang="en-US"/>
          </a:p>
          <a:p>
            <a:endParaRPr lang="en-US">
              <a:latin typeface="Arial"/>
              <a:cs typeface="Arial"/>
            </a:endParaRPr>
          </a:p>
        </p:txBody>
      </p:sp>
      <p:sp>
        <p:nvSpPr>
          <p:cNvPr id="7" name="TextBox 6">
            <a:extLst>
              <a:ext uri="{FF2B5EF4-FFF2-40B4-BE49-F238E27FC236}">
                <a16:creationId xmlns:a16="http://schemas.microsoft.com/office/drawing/2014/main" id="{46CE3501-1F6E-69F9-68ED-A399C24BF07B}"/>
              </a:ext>
            </a:extLst>
          </p:cNvPr>
          <p:cNvSpPr txBox="1"/>
          <p:nvPr/>
        </p:nvSpPr>
        <p:spPr>
          <a:xfrm>
            <a:off x="142875" y="812809"/>
            <a:ext cx="11630025" cy="830997"/>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Will </a:t>
            </a:r>
            <a:r>
              <a:rPr lang="en-US" sz="2400" b="1" err="1">
                <a:latin typeface="Arial" panose="020B0604020202020204" pitchFamily="34" charset="0"/>
                <a:cs typeface="Arial" panose="020B0604020202020204" pitchFamily="34" charset="0"/>
              </a:rPr>
              <a:t>DestinyOne</a:t>
            </a:r>
            <a:r>
              <a:rPr lang="en-US" sz="2400" b="1">
                <a:latin typeface="Arial" panose="020B0604020202020204" pitchFamily="34" charset="0"/>
                <a:cs typeface="Arial" panose="020B0604020202020204" pitchFamily="34" charset="0"/>
              </a:rPr>
              <a:t> send the H-1B Applicant an email inviting him to complete his sections of the H-1B Application?</a:t>
            </a:r>
          </a:p>
        </p:txBody>
      </p:sp>
      <p:sp>
        <p:nvSpPr>
          <p:cNvPr id="8" name="TextBox 7">
            <a:extLst>
              <a:ext uri="{FF2B5EF4-FFF2-40B4-BE49-F238E27FC236}">
                <a16:creationId xmlns:a16="http://schemas.microsoft.com/office/drawing/2014/main" id="{A585EB13-6EE5-2196-D348-2625C7EF690C}"/>
              </a:ext>
            </a:extLst>
          </p:cNvPr>
          <p:cNvSpPr txBox="1"/>
          <p:nvPr/>
        </p:nvSpPr>
        <p:spPr>
          <a:xfrm>
            <a:off x="66675" y="1828020"/>
            <a:ext cx="11706225" cy="295465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D1 does not send an email…the hiring department needs to send the email manually.</a:t>
            </a:r>
          </a:p>
          <a:p>
            <a:endParaRPr lang="en-US" sz="2400">
              <a:latin typeface="Arial" panose="020B0604020202020204" pitchFamily="34" charset="0"/>
              <a:cs typeface="Arial" panose="020B0604020202020204" pitchFamily="34" charset="0"/>
            </a:endParaRPr>
          </a:p>
          <a:p>
            <a:r>
              <a:rPr lang="en-US" sz="2400">
                <a:latin typeface="Arial" panose="020B0604020202020204" pitchFamily="34" charset="0"/>
                <a:cs typeface="Arial" panose="020B0604020202020204" pitchFamily="34" charset="0"/>
              </a:rPr>
              <a:t>https://global.temple.edu/isss/hosting-departments/information-departments/destinyone-instructions</a:t>
            </a:r>
          </a:p>
          <a:p>
            <a:endParaRPr lang="en-US"/>
          </a:p>
          <a:p>
            <a:endParaRPr lang="en-US"/>
          </a:p>
          <a:p>
            <a:endParaRPr lang="en-US"/>
          </a:p>
          <a:p>
            <a:endParaRPr lang="en-US"/>
          </a:p>
          <a:p>
            <a:endParaRPr lang="en-US"/>
          </a:p>
        </p:txBody>
      </p:sp>
      <p:pic>
        <p:nvPicPr>
          <p:cNvPr id="10" name="Picture 9">
            <a:extLst>
              <a:ext uri="{FF2B5EF4-FFF2-40B4-BE49-F238E27FC236}">
                <a16:creationId xmlns:a16="http://schemas.microsoft.com/office/drawing/2014/main" id="{3B030517-BCB7-3699-EE4E-539C75B919D3}"/>
              </a:ext>
            </a:extLst>
          </p:cNvPr>
          <p:cNvPicPr>
            <a:picLocks noChangeAspect="1"/>
          </p:cNvPicPr>
          <p:nvPr/>
        </p:nvPicPr>
        <p:blipFill>
          <a:blip r:embed="rId3"/>
          <a:stretch>
            <a:fillRect/>
          </a:stretch>
        </p:blipFill>
        <p:spPr>
          <a:xfrm>
            <a:off x="3724274" y="3576894"/>
            <a:ext cx="5453645" cy="3090606"/>
          </a:xfrm>
          <a:prstGeom prst="rect">
            <a:avLst/>
          </a:prstGeom>
        </p:spPr>
      </p:pic>
    </p:spTree>
    <p:extLst>
      <p:ext uri="{BB962C8B-B14F-4D97-AF65-F5344CB8AC3E}">
        <p14:creationId xmlns:p14="http://schemas.microsoft.com/office/powerpoint/2010/main" val="1849526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0D429-A1DE-010C-833A-4BAFC1029F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903ECF-96BF-3350-B363-F59AEB43DA65}"/>
              </a:ext>
            </a:extLst>
          </p:cNvPr>
          <p:cNvSpPr>
            <a:spLocks noGrp="1"/>
          </p:cNvSpPr>
          <p:nvPr>
            <p:ph type="title"/>
          </p:nvPr>
        </p:nvSpPr>
        <p:spPr>
          <a:xfrm>
            <a:off x="838200" y="173125"/>
            <a:ext cx="10515600" cy="1325563"/>
          </a:xfrm>
        </p:spPr>
        <p:txBody>
          <a:bodyPr vert="horz" lIns="91440" tIns="45720" rIns="91440" bIns="45720" rtlCol="0" anchor="ctr">
            <a:noAutofit/>
          </a:bodyPr>
          <a:lstStyle/>
          <a:p>
            <a:pPr algn="ctr"/>
            <a:br>
              <a:rPr lang="en-US" sz="3600" b="1">
                <a:latin typeface="Arial"/>
                <a:cs typeface="Arial"/>
              </a:rPr>
            </a:br>
            <a:br>
              <a:rPr lang="en-US" sz="3600" b="1">
                <a:latin typeface="Arial"/>
                <a:cs typeface="Arial"/>
              </a:rPr>
            </a:br>
            <a:r>
              <a:rPr lang="en-US" sz="3600" b="1">
                <a:latin typeface="Arial"/>
                <a:cs typeface="Arial"/>
              </a:rPr>
              <a:t>POSTDOCTORAL APPOINTMENT DURATION </a:t>
            </a:r>
            <a:br>
              <a:rPr lang="en-US" sz="3600" b="1">
                <a:latin typeface="Arial"/>
                <a:cs typeface="Arial"/>
              </a:rPr>
            </a:br>
            <a:endParaRPr lang="en-US" sz="3600" b="1">
              <a:latin typeface="Georgia"/>
              <a:cs typeface="Arial"/>
            </a:endParaRPr>
          </a:p>
          <a:p>
            <a:pPr algn="ctr"/>
            <a:endParaRPr lang="en-US" sz="3600" b="1">
              <a:latin typeface="Arial"/>
              <a:cs typeface="Arial"/>
            </a:endParaRPr>
          </a:p>
          <a:p>
            <a:pPr algn="ctr">
              <a:spcBef>
                <a:spcPts val="1000"/>
              </a:spcBef>
            </a:pPr>
            <a:endParaRPr lang="en-US" sz="3600" b="1">
              <a:latin typeface="Arial"/>
              <a:cs typeface="Arial"/>
            </a:endParaRPr>
          </a:p>
        </p:txBody>
      </p:sp>
      <p:sp>
        <p:nvSpPr>
          <p:cNvPr id="3" name="Content Placeholder 2">
            <a:extLst>
              <a:ext uri="{FF2B5EF4-FFF2-40B4-BE49-F238E27FC236}">
                <a16:creationId xmlns:a16="http://schemas.microsoft.com/office/drawing/2014/main" id="{BC0EC9FC-F5E8-D2F4-1904-4822651907E1}"/>
              </a:ext>
            </a:extLst>
          </p:cNvPr>
          <p:cNvSpPr>
            <a:spLocks noGrp="1"/>
          </p:cNvSpPr>
          <p:nvPr>
            <p:ph idx="1"/>
          </p:nvPr>
        </p:nvSpPr>
        <p:spPr>
          <a:xfrm>
            <a:off x="472200" y="838152"/>
            <a:ext cx="11487600" cy="5848123"/>
          </a:xfrm>
        </p:spPr>
        <p:txBody>
          <a:bodyPr vert="horz" lIns="91440" tIns="45720" rIns="91440" bIns="45720" rtlCol="0" anchor="t">
            <a:noAutofit/>
          </a:bodyPr>
          <a:lstStyle/>
          <a:p>
            <a:pPr>
              <a:buNone/>
            </a:pPr>
            <a:endParaRPr lang="en-US" sz="1800">
              <a:ea typeface="+mn-lt"/>
              <a:cs typeface="+mn-lt"/>
            </a:endParaRPr>
          </a:p>
          <a:p>
            <a:pPr>
              <a:buFont typeface="Arial"/>
              <a:buChar char="•"/>
            </a:pPr>
            <a:r>
              <a:rPr lang="en-US" sz="1800">
                <a:latin typeface="Arial"/>
                <a:ea typeface="+mn-lt"/>
                <a:cs typeface="Arial"/>
              </a:rPr>
              <a:t>Postdoctoral Fellow (PD) and Postdoctoral Fellow Research Associate (PDRA) appointments at Temple University are finite, with a maximum of </a:t>
            </a:r>
            <a:r>
              <a:rPr lang="en-US" sz="1800" b="1">
                <a:latin typeface="Arial"/>
                <a:ea typeface="+mn-lt"/>
                <a:cs typeface="Arial"/>
              </a:rPr>
              <a:t>5 years</a:t>
            </a:r>
            <a:r>
              <a:rPr lang="en-US" sz="1800">
                <a:latin typeface="Arial"/>
                <a:ea typeface="+mn-lt"/>
                <a:cs typeface="Arial"/>
              </a:rPr>
              <a:t> allowed. </a:t>
            </a:r>
            <a:r>
              <a:rPr lang="en-US" sz="1800" b="1">
                <a:solidFill>
                  <a:srgbClr val="FF0000"/>
                </a:solidFill>
                <a:latin typeface="Arial"/>
                <a:ea typeface="+mn-lt"/>
                <a:cs typeface="Arial"/>
              </a:rPr>
              <a:t>This represents the longest time an individual may hold a PD or PDRA appointment at Temple.</a:t>
            </a:r>
            <a:endParaRPr lang="en-US" sz="1800" b="1">
              <a:solidFill>
                <a:srgbClr val="FF0000"/>
              </a:solidFill>
              <a:latin typeface="Arial"/>
              <a:cs typeface="Arial"/>
            </a:endParaRPr>
          </a:p>
          <a:p>
            <a:r>
              <a:rPr lang="en-US" sz="1800">
                <a:latin typeface="Arial"/>
                <a:ea typeface="+mn-lt"/>
                <a:cs typeface="Arial"/>
              </a:rPr>
              <a:t>At Temple University, the 5-year maximum for postdoctoral appointments is calculated based on the individual’s time </a:t>
            </a:r>
            <a:r>
              <a:rPr lang="en-US" sz="1800" b="1">
                <a:latin typeface="Arial"/>
                <a:ea typeface="+mn-lt"/>
                <a:cs typeface="Arial"/>
              </a:rPr>
              <a:t>at Temple</a:t>
            </a:r>
            <a:r>
              <a:rPr lang="en-US" sz="1800">
                <a:latin typeface="Arial"/>
                <a:ea typeface="+mn-lt"/>
                <a:cs typeface="Arial"/>
              </a:rPr>
              <a:t>, not their total postdoctoral experience elsewhere. </a:t>
            </a:r>
          </a:p>
          <a:p>
            <a:pPr lvl="1">
              <a:buFont typeface="Courier New" panose="020B0604020202020204" pitchFamily="34" charset="0"/>
              <a:buChar char="o"/>
            </a:pPr>
            <a:r>
              <a:rPr lang="en-US" sz="1800">
                <a:latin typeface="Arial"/>
                <a:ea typeface="+mn-lt"/>
                <a:cs typeface="Arial"/>
              </a:rPr>
              <a:t>For example, if a postdoc comes to Temple with 4 years of prior experience, the 5-year limit starts on their first day at Temple. This means they could be appointed for up to 5 additional years at Temple, regardless of prior postdoctoral experience at other institutions. Essentially, Temple counts only the time spent in postdoctoral appointments at Temple toward the maximum, allowing incoming postdocs with previous experience to transfer in without losing eligibility for the full 5 years.</a:t>
            </a:r>
            <a:endParaRPr lang="en-US" sz="1800">
              <a:latin typeface="Arial"/>
              <a:cs typeface="Arial"/>
            </a:endParaRPr>
          </a:p>
          <a:p>
            <a:pPr lvl="2">
              <a:buFont typeface="Wingdings" panose="020B0604020202020204" pitchFamily="34" charset="0"/>
              <a:buChar char="§"/>
            </a:pPr>
            <a:r>
              <a:rPr lang="en-US" sz="1800">
                <a:latin typeface="Arial"/>
                <a:ea typeface="+mn-lt"/>
                <a:cs typeface="Arial"/>
              </a:rPr>
              <a:t>That said, it is generally unusual for a postdoc to have more than 7–8 years of total postdoctoral experience. By that point, individuals are typically expected to transition into a full-time research position, faculty role, or other academic career path. </a:t>
            </a:r>
            <a:endParaRPr lang="en-US" sz="1800">
              <a:latin typeface="Arial"/>
              <a:cs typeface="Arial"/>
            </a:endParaRPr>
          </a:p>
          <a:p>
            <a:pPr lvl="3"/>
            <a:r>
              <a:rPr lang="en-US">
                <a:latin typeface="Arial"/>
                <a:ea typeface="+mn-lt"/>
                <a:cs typeface="Arial"/>
              </a:rPr>
              <a:t>However, there are circumstances that can justify a longer postdoctoral period, such as switching research tracks or fields (which may require additional training and publications), participating in complex or long-term projects (such as longitudinal studies or multi-institution collaborations), or completing publications and strengthening the research record before applying for permanent positions, to name just a few.</a:t>
            </a:r>
            <a:endParaRPr lang="en-US">
              <a:latin typeface="Arial"/>
              <a:cs typeface="Arial"/>
            </a:endParaRPr>
          </a:p>
          <a:p>
            <a:r>
              <a:rPr lang="en-US" sz="1800">
                <a:ea typeface="+mn-lt"/>
                <a:cs typeface="+mn-lt"/>
              </a:rPr>
              <a:t>Multi-year appointments are permissible, provided adequate funding is available and performance is reviewed annually.</a:t>
            </a:r>
            <a:endParaRPr lang="en-US" sz="1800"/>
          </a:p>
          <a:p>
            <a:pPr>
              <a:buNone/>
            </a:pPr>
            <a:endParaRPr lang="en-US" sz="1600">
              <a:ea typeface="+mn-lt"/>
              <a:cs typeface="+mn-lt"/>
            </a:endParaRPr>
          </a:p>
          <a:p>
            <a:pPr>
              <a:buNone/>
            </a:pPr>
            <a:endParaRPr lang="en-US" sz="1600">
              <a:ea typeface="+mn-lt"/>
              <a:cs typeface="+mn-lt"/>
            </a:endParaRPr>
          </a:p>
          <a:p>
            <a:pPr marL="0" indent="0">
              <a:buNone/>
            </a:pPr>
            <a:endParaRPr lang="en-US" sz="1600" b="1">
              <a:solidFill>
                <a:srgbClr val="FF0000"/>
              </a:solidFill>
              <a:latin typeface="Arial"/>
              <a:ea typeface="+mn-lt"/>
              <a:cs typeface="Arial"/>
            </a:endParaRPr>
          </a:p>
          <a:p>
            <a:endParaRPr lang="en-US">
              <a:latin typeface="Arial"/>
              <a:cs typeface="Arial"/>
            </a:endParaRPr>
          </a:p>
        </p:txBody>
      </p:sp>
    </p:spTree>
    <p:extLst>
      <p:ext uri="{BB962C8B-B14F-4D97-AF65-F5344CB8AC3E}">
        <p14:creationId xmlns:p14="http://schemas.microsoft.com/office/powerpoint/2010/main" val="4075555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654A1-3A04-7A80-C9CD-B48341D91D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6E593A-0229-F1EC-9B68-B5C773A13B1A}"/>
              </a:ext>
            </a:extLst>
          </p:cNvPr>
          <p:cNvSpPr>
            <a:spLocks noGrp="1"/>
          </p:cNvSpPr>
          <p:nvPr>
            <p:ph type="title"/>
          </p:nvPr>
        </p:nvSpPr>
        <p:spPr/>
        <p:txBody>
          <a:bodyPr vert="horz" lIns="91440" tIns="45720" rIns="91440" bIns="45720" rtlCol="0" anchor="ctr">
            <a:noAutofit/>
          </a:bodyPr>
          <a:lstStyle/>
          <a:p>
            <a:pPr algn="ctr">
              <a:spcBef>
                <a:spcPts val="1000"/>
              </a:spcBef>
            </a:pPr>
            <a:r>
              <a:rPr lang="en-US" sz="3600" b="1">
                <a:latin typeface="Arial"/>
                <a:cs typeface="Arial"/>
              </a:rPr>
              <a:t>PROFESSIONAL DEVELOPMENT</a:t>
            </a:r>
            <a:endParaRPr lang="en-US"/>
          </a:p>
        </p:txBody>
      </p:sp>
      <p:sp>
        <p:nvSpPr>
          <p:cNvPr id="3" name="Content Placeholder 2">
            <a:extLst>
              <a:ext uri="{FF2B5EF4-FFF2-40B4-BE49-F238E27FC236}">
                <a16:creationId xmlns:a16="http://schemas.microsoft.com/office/drawing/2014/main" id="{9703A167-8442-563A-183F-741082C99AD0}"/>
              </a:ext>
            </a:extLst>
          </p:cNvPr>
          <p:cNvSpPr>
            <a:spLocks noGrp="1"/>
          </p:cNvSpPr>
          <p:nvPr>
            <p:ph idx="1"/>
          </p:nvPr>
        </p:nvSpPr>
        <p:spPr>
          <a:xfrm>
            <a:off x="472200" y="1387880"/>
            <a:ext cx="11487600" cy="4351338"/>
          </a:xfrm>
        </p:spPr>
        <p:txBody>
          <a:bodyPr vert="horz" lIns="91440" tIns="45720" rIns="91440" bIns="45720" rtlCol="0" anchor="t">
            <a:noAutofit/>
          </a:bodyPr>
          <a:lstStyle/>
          <a:p>
            <a:pPr marL="0" indent="0">
              <a:buNone/>
            </a:pPr>
            <a:r>
              <a:rPr lang="en-US" sz="2400">
                <a:latin typeface="Aptos"/>
                <a:cs typeface="Arial"/>
              </a:rPr>
              <a:t>The Graduate School provides professional development services for master's students, doctoral students, and </a:t>
            </a:r>
            <a:r>
              <a:rPr lang="en-US" sz="2400" b="1">
                <a:latin typeface="Aptos"/>
                <a:cs typeface="Arial"/>
              </a:rPr>
              <a:t>postdoctoral fellows</a:t>
            </a:r>
            <a:r>
              <a:rPr lang="en-US" sz="2400">
                <a:latin typeface="Aptos"/>
                <a:cs typeface="Arial"/>
              </a:rPr>
              <a:t>.</a:t>
            </a:r>
          </a:p>
          <a:p>
            <a:pPr marL="0" indent="0">
              <a:buNone/>
            </a:pPr>
            <a:r>
              <a:rPr lang="en-US" sz="2400">
                <a:latin typeface="Aptos"/>
                <a:cs typeface="Arial"/>
              </a:rPr>
              <a:t>Graduate Students and postdocs can meet with the Director of Student Engagement and Center Advancement (Mark Kaloko) through one-on-one appointments to discuss the following topics:</a:t>
            </a:r>
          </a:p>
          <a:p>
            <a:pPr marL="0" indent="0">
              <a:buNone/>
            </a:pPr>
            <a:endParaRPr lang="en-US" sz="2400">
              <a:latin typeface="Aptos"/>
              <a:cs typeface="Arial"/>
            </a:endParaRPr>
          </a:p>
          <a:p>
            <a:pPr lvl="1">
              <a:buFont typeface="Courier New" panose="020B0604020202020204" pitchFamily="34" charset="0"/>
              <a:buChar char="o"/>
            </a:pPr>
            <a:r>
              <a:rPr lang="en-US" sz="2000">
                <a:latin typeface="Aptos"/>
                <a:cs typeface="Arial"/>
              </a:rPr>
              <a:t>Career exploration and planning</a:t>
            </a:r>
          </a:p>
          <a:p>
            <a:pPr lvl="1">
              <a:buFont typeface="Courier New" panose="020B0604020202020204" pitchFamily="34" charset="0"/>
              <a:buChar char="o"/>
            </a:pPr>
            <a:r>
              <a:rPr lang="en-US" sz="2000">
                <a:latin typeface="Aptos"/>
                <a:cs typeface="Arial"/>
              </a:rPr>
              <a:t>CV/resume writing</a:t>
            </a:r>
          </a:p>
          <a:p>
            <a:pPr lvl="1">
              <a:buFont typeface="Courier New" panose="020B0604020202020204" pitchFamily="34" charset="0"/>
              <a:buChar char="o"/>
            </a:pPr>
            <a:r>
              <a:rPr lang="en-US" sz="2000">
                <a:latin typeface="Aptos"/>
                <a:cs typeface="Arial"/>
              </a:rPr>
              <a:t>Interviewing</a:t>
            </a:r>
          </a:p>
          <a:p>
            <a:pPr lvl="1">
              <a:buFont typeface="Courier New" panose="020B0604020202020204" pitchFamily="34" charset="0"/>
              <a:buChar char="o"/>
            </a:pPr>
            <a:r>
              <a:rPr lang="en-US" sz="2000">
                <a:latin typeface="Aptos"/>
                <a:cs typeface="Arial"/>
              </a:rPr>
              <a:t>Job searching and networking</a:t>
            </a:r>
          </a:p>
          <a:p>
            <a:pPr marL="457200" lvl="1" indent="0">
              <a:buNone/>
            </a:pPr>
            <a:endParaRPr lang="en-US" sz="1800">
              <a:latin typeface="Aptos"/>
              <a:cs typeface="Arial"/>
            </a:endParaRPr>
          </a:p>
          <a:p>
            <a:pPr marL="0" indent="0">
              <a:buNone/>
            </a:pPr>
            <a:r>
              <a:rPr lang="en-US" sz="2400" b="1">
                <a:latin typeface="Aptos"/>
                <a:cs typeface="Arial"/>
              </a:rPr>
              <a:t>Postdocs schedule appointments by emailing the Director of Student Engagement and Center Advancement (Mark Kaloko) at mark.kaloko@temple.edu.</a:t>
            </a:r>
            <a:endParaRPr lang="en-US" sz="2400" b="1"/>
          </a:p>
        </p:txBody>
      </p:sp>
    </p:spTree>
    <p:extLst>
      <p:ext uri="{BB962C8B-B14F-4D97-AF65-F5344CB8AC3E}">
        <p14:creationId xmlns:p14="http://schemas.microsoft.com/office/powerpoint/2010/main" val="151237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E806A-1801-D45E-B9C6-41A87600EE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233D43-155D-5154-5766-8B09DA2BB44E}"/>
              </a:ext>
            </a:extLst>
          </p:cNvPr>
          <p:cNvSpPr>
            <a:spLocks noGrp="1"/>
          </p:cNvSpPr>
          <p:nvPr>
            <p:ph type="title"/>
          </p:nvPr>
        </p:nvSpPr>
        <p:spPr>
          <a:xfrm>
            <a:off x="838200" y="191125"/>
            <a:ext cx="10515600" cy="1193563"/>
          </a:xfrm>
        </p:spPr>
        <p:txBody>
          <a:bodyPr vert="horz" lIns="91440" tIns="45720" rIns="91440" bIns="45720" rtlCol="0" anchor="ctr">
            <a:noAutofit/>
          </a:bodyPr>
          <a:lstStyle/>
          <a:p>
            <a:pPr algn="ctr">
              <a:spcBef>
                <a:spcPts val="1000"/>
              </a:spcBef>
            </a:pPr>
            <a:r>
              <a:rPr lang="en-US" sz="3600" b="1">
                <a:latin typeface="Arial"/>
                <a:cs typeface="Arial"/>
              </a:rPr>
              <a:t>PROFESSIONAL DEVELOPMENT SCHEDULE</a:t>
            </a:r>
            <a:endParaRPr lang="en-US"/>
          </a:p>
        </p:txBody>
      </p:sp>
      <p:sp>
        <p:nvSpPr>
          <p:cNvPr id="3" name="Content Placeholder 2">
            <a:extLst>
              <a:ext uri="{FF2B5EF4-FFF2-40B4-BE49-F238E27FC236}">
                <a16:creationId xmlns:a16="http://schemas.microsoft.com/office/drawing/2014/main" id="{4ECD028F-6795-A148-C53E-3F44E055A694}"/>
              </a:ext>
            </a:extLst>
          </p:cNvPr>
          <p:cNvSpPr>
            <a:spLocks noGrp="1"/>
          </p:cNvSpPr>
          <p:nvPr>
            <p:ph idx="1"/>
          </p:nvPr>
        </p:nvSpPr>
        <p:spPr>
          <a:xfrm>
            <a:off x="472200" y="1171880"/>
            <a:ext cx="11487600" cy="4567338"/>
          </a:xfrm>
        </p:spPr>
        <p:txBody>
          <a:bodyPr vert="horz" lIns="91440" tIns="45720" rIns="91440" bIns="45720" rtlCol="0" anchor="t">
            <a:noAutofit/>
          </a:bodyPr>
          <a:lstStyle/>
          <a:p>
            <a:pPr marL="0" indent="0">
              <a:buNone/>
            </a:pPr>
            <a:r>
              <a:rPr lang="en-US" sz="2400">
                <a:cs typeface="Arial"/>
              </a:rPr>
              <a:t>The Professional Development Schedule can be found directly at this link:</a:t>
            </a:r>
          </a:p>
          <a:p>
            <a:pPr marL="0" indent="0">
              <a:buNone/>
            </a:pPr>
            <a:r>
              <a:rPr lang="en-US" sz="2400">
                <a:ea typeface="+mn-lt"/>
                <a:cs typeface="+mn-lt"/>
                <a:hlinkClick r:id="rId2"/>
              </a:rPr>
              <a:t>https://grad.temple.edu/resources/professional-development/initiatives</a:t>
            </a:r>
            <a:endParaRPr lang="en-US">
              <a:ea typeface="+mn-lt"/>
              <a:cs typeface="+mn-lt"/>
            </a:endParaRPr>
          </a:p>
          <a:p>
            <a:pPr marL="0" indent="0">
              <a:buNone/>
            </a:pPr>
            <a:endParaRPr lang="en-US" sz="2400"/>
          </a:p>
          <a:p>
            <a:pPr marL="0" indent="0">
              <a:buNone/>
            </a:pPr>
            <a:endParaRPr lang="en-US" sz="2400"/>
          </a:p>
        </p:txBody>
      </p:sp>
      <p:pic>
        <p:nvPicPr>
          <p:cNvPr id="5" name="Picture 4" descr="A screenshot of a computer&#10;&#10;AI-generated content may be incorrect.">
            <a:extLst>
              <a:ext uri="{FF2B5EF4-FFF2-40B4-BE49-F238E27FC236}">
                <a16:creationId xmlns:a16="http://schemas.microsoft.com/office/drawing/2014/main" id="{D69EFF3A-6D76-7007-2C98-D15B904C3EB7}"/>
              </a:ext>
            </a:extLst>
          </p:cNvPr>
          <p:cNvPicPr>
            <a:picLocks noChangeAspect="1"/>
          </p:cNvPicPr>
          <p:nvPr/>
        </p:nvPicPr>
        <p:blipFill>
          <a:blip r:embed="rId3"/>
          <a:stretch>
            <a:fillRect/>
          </a:stretch>
        </p:blipFill>
        <p:spPr>
          <a:xfrm>
            <a:off x="3135497" y="2008414"/>
            <a:ext cx="5921006" cy="4762501"/>
          </a:xfrm>
          <a:prstGeom prst="rect">
            <a:avLst/>
          </a:prstGeom>
        </p:spPr>
      </p:pic>
    </p:spTree>
    <p:extLst>
      <p:ext uri="{BB962C8B-B14F-4D97-AF65-F5344CB8AC3E}">
        <p14:creationId xmlns:p14="http://schemas.microsoft.com/office/powerpoint/2010/main" val="1378072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7000"/>
            <a:lum/>
          </a:blip>
          <a:srcRect/>
          <a:stretch>
            <a:fillRect t="-10000" b="-10000"/>
          </a:stretch>
        </a:blipFill>
        <a:effectLst/>
      </p:bgPr>
    </p:bg>
    <p:spTree>
      <p:nvGrpSpPr>
        <p:cNvPr id="1" name="">
          <a:extLst>
            <a:ext uri="{FF2B5EF4-FFF2-40B4-BE49-F238E27FC236}">
              <a16:creationId xmlns:a16="http://schemas.microsoft.com/office/drawing/2014/main" id="{731623B7-6011-8F1E-79A6-D1DD0A70B9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C59B18-BFC1-82F1-139D-2E1058EA5F2F}"/>
              </a:ext>
            </a:extLst>
          </p:cNvPr>
          <p:cNvSpPr>
            <a:spLocks noGrp="1"/>
          </p:cNvSpPr>
          <p:nvPr>
            <p:ph type="title"/>
          </p:nvPr>
        </p:nvSpPr>
        <p:spPr>
          <a:xfrm>
            <a:off x="379500" y="228600"/>
            <a:ext cx="10860000" cy="685800"/>
          </a:xfrm>
        </p:spPr>
        <p:txBody>
          <a:bodyPr>
            <a:normAutofit fontScale="90000"/>
          </a:bodyPr>
          <a:lstStyle/>
          <a:p>
            <a:pPr algn="ctr"/>
            <a:r>
              <a:rPr lang="en-US" b="1">
                <a:latin typeface="Arial"/>
                <a:cs typeface="Arial"/>
              </a:rPr>
              <a:t> </a:t>
            </a:r>
            <a:br>
              <a:rPr lang="en-US" b="1">
                <a:latin typeface="Arial" panose="020B0604020202020204" pitchFamily="34" charset="0"/>
                <a:cs typeface="Arial" panose="020B0604020202020204" pitchFamily="34" charset="0"/>
              </a:rPr>
            </a:br>
            <a:r>
              <a:rPr lang="en-US" b="1">
                <a:latin typeface="Arial" panose="020B0604020202020204" pitchFamily="34" charset="0"/>
                <a:cs typeface="Arial" panose="020B0604020202020204" pitchFamily="34" charset="0"/>
              </a:rPr>
              <a:t>New Questions on Form I-129</a:t>
            </a:r>
            <a:br>
              <a:rPr lang="en-US" b="1"/>
            </a:br>
            <a:endParaRPr lang="en-US" b="1">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2C88ABFB-3BF8-EEE8-2928-B8D95EB49E2E}"/>
              </a:ext>
            </a:extLst>
          </p:cNvPr>
          <p:cNvSpPr>
            <a:spLocks noGrp="1" noChangeArrowheads="1"/>
          </p:cNvSpPr>
          <p:nvPr>
            <p:ph idx="1"/>
          </p:nvPr>
        </p:nvSpPr>
        <p:spPr bwMode="auto">
          <a:xfrm>
            <a:off x="149784" y="1122470"/>
            <a:ext cx="11892431" cy="5165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a:buNone/>
            </a:pPr>
            <a:r>
              <a:rPr lang="en-US" sz="3200" b="1"/>
              <a:t>What level of education is required for the position? *</a:t>
            </a:r>
          </a:p>
          <a:p>
            <a:pPr marL="0" indent="0">
              <a:buNone/>
            </a:pPr>
            <a:r>
              <a:rPr lang="en-US" sz="3200" b="1"/>
              <a:t>What fields(s) of study would qualify someone for this position?  *</a:t>
            </a:r>
          </a:p>
          <a:p>
            <a:pPr marL="0" indent="0">
              <a:buNone/>
            </a:pPr>
            <a:r>
              <a:rPr lang="en-US" sz="3200" b="1"/>
              <a:t>How many years of experience are required in order to qualify for this position? *</a:t>
            </a:r>
          </a:p>
          <a:p>
            <a:pPr marL="0" indent="0">
              <a:buNone/>
            </a:pPr>
            <a:r>
              <a:rPr lang="en-US" sz="3200" b="1"/>
              <a:t>What special skills are required in order to qualify for the position? *</a:t>
            </a:r>
          </a:p>
          <a:p>
            <a:pPr marL="0" indent="0">
              <a:buNone/>
            </a:pPr>
            <a:r>
              <a:rPr lang="en-US" sz="3200" b="1"/>
              <a:t>How many people will the beneficiary supervise and what are their position titles? *</a:t>
            </a:r>
          </a:p>
          <a:p>
            <a:pPr marL="0" indent="0">
              <a:buNone/>
            </a:pPr>
            <a:endParaRPr lang="en-US" sz="3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5582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7000"/>
            <a:lum/>
          </a:blip>
          <a:srcRect/>
          <a:stretch>
            <a:fillRect t="-10000" b="-10000"/>
          </a:stretch>
        </a:blipFill>
        <a:effectLst/>
      </p:bgPr>
    </p:bg>
    <p:spTree>
      <p:nvGrpSpPr>
        <p:cNvPr id="1" name="">
          <a:extLst>
            <a:ext uri="{FF2B5EF4-FFF2-40B4-BE49-F238E27FC236}">
              <a16:creationId xmlns:a16="http://schemas.microsoft.com/office/drawing/2014/main" id="{336B3073-0615-8D4D-D94D-0A122FED75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862DE3-02B9-251A-8193-A54FAF6628EF}"/>
              </a:ext>
            </a:extLst>
          </p:cNvPr>
          <p:cNvSpPr>
            <a:spLocks noGrp="1"/>
          </p:cNvSpPr>
          <p:nvPr>
            <p:ph type="title"/>
          </p:nvPr>
        </p:nvSpPr>
        <p:spPr>
          <a:xfrm>
            <a:off x="379500" y="228600"/>
            <a:ext cx="10860000" cy="685800"/>
          </a:xfrm>
        </p:spPr>
        <p:txBody>
          <a:bodyPr>
            <a:normAutofit fontScale="90000"/>
          </a:bodyPr>
          <a:lstStyle/>
          <a:p>
            <a:pPr algn="ctr"/>
            <a:r>
              <a:rPr lang="en-US" b="1">
                <a:latin typeface="Arial"/>
                <a:cs typeface="Arial"/>
              </a:rPr>
              <a:t> </a:t>
            </a:r>
            <a:br>
              <a:rPr lang="en-US" b="1">
                <a:latin typeface="Arial" panose="020B0604020202020204" pitchFamily="34" charset="0"/>
                <a:cs typeface="Arial" panose="020B0604020202020204" pitchFamily="34" charset="0"/>
              </a:rPr>
            </a:br>
            <a:r>
              <a:rPr lang="en-US" b="1">
                <a:latin typeface="Arial" panose="020B0604020202020204" pitchFamily="34" charset="0"/>
                <a:cs typeface="Arial" panose="020B0604020202020204" pitchFamily="34" charset="0"/>
              </a:rPr>
              <a:t>New Edition of Form G-1450</a:t>
            </a:r>
            <a:br>
              <a:rPr lang="en-US" b="1"/>
            </a:br>
            <a:endParaRPr lang="en-US" b="1">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F9770E62-C9A9-D2A6-704E-484336EB1CE4}"/>
              </a:ext>
            </a:extLst>
          </p:cNvPr>
          <p:cNvSpPr>
            <a:spLocks noGrp="1" noChangeArrowheads="1"/>
          </p:cNvSpPr>
          <p:nvPr>
            <p:ph idx="1"/>
          </p:nvPr>
        </p:nvSpPr>
        <p:spPr bwMode="auto">
          <a:xfrm>
            <a:off x="0" y="1423674"/>
            <a:ext cx="11892431" cy="3136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a:buNone/>
            </a:pPr>
            <a:r>
              <a:rPr lang="en-US" sz="3200" b="1"/>
              <a:t>Please use the latest version of Form G-1450. It is available at </a:t>
            </a:r>
            <a:r>
              <a:rPr lang="en-US" sz="3200" b="1">
                <a:hlinkClick r:id="rId3"/>
              </a:rPr>
              <a:t>www.uscis.gov/sites/default/files/document/forms/g-1450.pdf</a:t>
            </a:r>
            <a:endParaRPr lang="en-US" sz="3200" b="1"/>
          </a:p>
          <a:p>
            <a:pPr marL="0" indent="0">
              <a:buNone/>
            </a:pPr>
            <a:endParaRPr lang="en-US" sz="3200" b="1"/>
          </a:p>
          <a:p>
            <a:pPr marL="0" indent="0">
              <a:buNone/>
            </a:pPr>
            <a:r>
              <a:rPr lang="en-US" sz="3200" b="1"/>
              <a:t>The main change is that the form now requires the security code found on the back of the credit card.</a:t>
            </a:r>
          </a:p>
          <a:p>
            <a:pPr marL="0" indent="0">
              <a:buNone/>
            </a:pPr>
            <a:endParaRPr lang="en-US" sz="320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3B355E1-86B4-9105-58ED-98923AC3838D}"/>
              </a:ext>
            </a:extLst>
          </p:cNvPr>
          <p:cNvPicPr>
            <a:picLocks noChangeAspect="1"/>
          </p:cNvPicPr>
          <p:nvPr/>
        </p:nvPicPr>
        <p:blipFill>
          <a:blip r:embed="rId4"/>
          <a:stretch>
            <a:fillRect/>
          </a:stretch>
        </p:blipFill>
        <p:spPr>
          <a:xfrm>
            <a:off x="3695700" y="4350241"/>
            <a:ext cx="3671355" cy="2279159"/>
          </a:xfrm>
          <a:prstGeom prst="rect">
            <a:avLst/>
          </a:prstGeom>
        </p:spPr>
      </p:pic>
    </p:spTree>
    <p:extLst>
      <p:ext uri="{BB962C8B-B14F-4D97-AF65-F5344CB8AC3E}">
        <p14:creationId xmlns:p14="http://schemas.microsoft.com/office/powerpoint/2010/main" val="2751145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9000" b="-9000"/>
          </a:stretch>
        </a:blipFill>
        <a:effectLst/>
      </p:bgPr>
    </p:bg>
    <p:spTree>
      <p:nvGrpSpPr>
        <p:cNvPr id="1" name="">
          <a:extLst>
            <a:ext uri="{FF2B5EF4-FFF2-40B4-BE49-F238E27FC236}">
              <a16:creationId xmlns:a16="http://schemas.microsoft.com/office/drawing/2014/main" id="{B2EA77F4-DBC7-59CF-F9B5-D4A34BE9BA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300972-670A-974E-82D6-D53972A01A61}"/>
              </a:ext>
            </a:extLst>
          </p:cNvPr>
          <p:cNvSpPr>
            <a:spLocks noGrp="1"/>
          </p:cNvSpPr>
          <p:nvPr>
            <p:ph type="title"/>
          </p:nvPr>
        </p:nvSpPr>
        <p:spPr>
          <a:xfrm>
            <a:off x="379500" y="228600"/>
            <a:ext cx="10860000" cy="1390650"/>
          </a:xfrm>
        </p:spPr>
        <p:txBody>
          <a:bodyPr>
            <a:normAutofit fontScale="90000"/>
          </a:bodyPr>
          <a:lstStyle/>
          <a:p>
            <a:pPr algn="ctr"/>
            <a:r>
              <a:rPr lang="en-US" b="1">
                <a:latin typeface="Arial"/>
                <a:cs typeface="Arial"/>
              </a:rPr>
              <a:t> </a:t>
            </a:r>
            <a:br>
              <a:rPr lang="en-US" b="1">
                <a:latin typeface="Arial" panose="020B0604020202020204" pitchFamily="34" charset="0"/>
                <a:cs typeface="Arial" panose="020B0604020202020204" pitchFamily="34" charset="0"/>
              </a:rPr>
            </a:br>
            <a:r>
              <a:rPr lang="en-US" b="1">
                <a:latin typeface="Arial" panose="020B0604020202020204" pitchFamily="34" charset="0"/>
                <a:cs typeface="Arial" panose="020B0604020202020204" pitchFamily="34" charset="0"/>
              </a:rPr>
              <a:t>Changes to Temple University’s J-1 Exchange Visitor Program </a:t>
            </a:r>
            <a:br>
              <a:rPr lang="en-US" b="1"/>
            </a:br>
            <a:endParaRPr lang="en-US" b="1">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F5B6C966-2AD0-DCA0-E5DB-CC9C7B05882C}"/>
              </a:ext>
            </a:extLst>
          </p:cNvPr>
          <p:cNvSpPr>
            <a:spLocks noGrp="1" noChangeArrowheads="1"/>
          </p:cNvSpPr>
          <p:nvPr>
            <p:ph idx="1"/>
          </p:nvPr>
        </p:nvSpPr>
        <p:spPr bwMode="auto">
          <a:xfrm>
            <a:off x="149784" y="2137105"/>
            <a:ext cx="11892431" cy="3136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a:buNone/>
            </a:pPr>
            <a:r>
              <a:rPr lang="en-US" sz="3200" b="1">
                <a:latin typeface="Arial" panose="020B0604020202020204" pitchFamily="34" charset="0"/>
                <a:cs typeface="Arial" panose="020B0604020202020204" pitchFamily="34" charset="0"/>
              </a:rPr>
              <a:t>J-1 status is not appropriate if the scholar will:</a:t>
            </a:r>
          </a:p>
          <a:p>
            <a:r>
              <a:rPr lang="en-US" sz="3200">
                <a:latin typeface="Arial" panose="020B0604020202020204" pitchFamily="34" charset="0"/>
                <a:cs typeface="Arial" panose="020B0604020202020204" pitchFamily="34" charset="0"/>
              </a:rPr>
              <a:t>Engage in any position that does not require the minimum of a Bachelor’s degree</a:t>
            </a:r>
          </a:p>
          <a:p>
            <a:r>
              <a:rPr lang="en-US" sz="3200">
                <a:latin typeface="Arial" panose="020B0604020202020204" pitchFamily="34" charset="0"/>
                <a:cs typeface="Arial" panose="020B0604020202020204" pitchFamily="34" charset="0"/>
              </a:rPr>
              <a:t>Hold tenure-track or tenured faculty appointments</a:t>
            </a:r>
          </a:p>
          <a:p>
            <a:r>
              <a:rPr lang="en-US" sz="3200">
                <a:latin typeface="Arial" panose="020B0604020202020204" pitchFamily="34" charset="0"/>
                <a:cs typeface="Arial" panose="020B0604020202020204" pitchFamily="34" charset="0"/>
              </a:rPr>
              <a:t>Enter the US to participate in a medical residency program or engage in clinical activities (Program Sponsor must be ECFMG)</a:t>
            </a:r>
          </a:p>
        </p:txBody>
      </p:sp>
    </p:spTree>
    <p:extLst>
      <p:ext uri="{BB962C8B-B14F-4D97-AF65-F5344CB8AC3E}">
        <p14:creationId xmlns:p14="http://schemas.microsoft.com/office/powerpoint/2010/main" val="1581712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9000" b="-9000"/>
          </a:stretch>
        </a:blipFill>
        <a:effectLst/>
      </p:bgPr>
    </p:bg>
    <p:spTree>
      <p:nvGrpSpPr>
        <p:cNvPr id="1" name="">
          <a:extLst>
            <a:ext uri="{FF2B5EF4-FFF2-40B4-BE49-F238E27FC236}">
              <a16:creationId xmlns:a16="http://schemas.microsoft.com/office/drawing/2014/main" id="{3FA9862A-180A-03F7-A7EC-358797E2CB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4961BA-7073-62CA-BA0A-F3EC57BBB005}"/>
              </a:ext>
            </a:extLst>
          </p:cNvPr>
          <p:cNvSpPr>
            <a:spLocks noGrp="1"/>
          </p:cNvSpPr>
          <p:nvPr>
            <p:ph type="title"/>
          </p:nvPr>
        </p:nvSpPr>
        <p:spPr>
          <a:xfrm>
            <a:off x="379500" y="228600"/>
            <a:ext cx="10860000" cy="647700"/>
          </a:xfrm>
        </p:spPr>
        <p:txBody>
          <a:bodyPr>
            <a:normAutofit fontScale="90000"/>
          </a:bodyPr>
          <a:lstStyle/>
          <a:p>
            <a:pPr algn="ctr"/>
            <a:r>
              <a:rPr lang="en-US" b="1">
                <a:latin typeface="Arial"/>
                <a:cs typeface="Arial"/>
              </a:rPr>
              <a:t> </a:t>
            </a:r>
            <a:br>
              <a:rPr lang="en-US" b="1">
                <a:latin typeface="Arial" panose="020B0604020202020204" pitchFamily="34" charset="0"/>
                <a:cs typeface="Arial" panose="020B0604020202020204" pitchFamily="34" charset="0"/>
              </a:rPr>
            </a:br>
            <a:r>
              <a:rPr lang="en-US" b="1"/>
              <a:t> </a:t>
            </a:r>
            <a:br>
              <a:rPr lang="en-US" b="1"/>
            </a:br>
            <a:br>
              <a:rPr lang="en-US" b="1"/>
            </a:br>
            <a:endParaRPr lang="en-US" b="1">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286F4E0B-E80A-2B04-F5F6-BD6A2BA110DB}"/>
              </a:ext>
            </a:extLst>
          </p:cNvPr>
          <p:cNvSpPr>
            <a:spLocks noGrp="1" noChangeArrowheads="1"/>
          </p:cNvSpPr>
          <p:nvPr>
            <p:ph idx="1"/>
          </p:nvPr>
        </p:nvSpPr>
        <p:spPr bwMode="auto">
          <a:xfrm>
            <a:off x="262494" y="-147781"/>
            <a:ext cx="11667011" cy="6372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a:buNone/>
            </a:pPr>
            <a:r>
              <a:rPr lang="en-US" b="1">
                <a:latin typeface="Arial"/>
                <a:cs typeface="Arial"/>
              </a:rPr>
              <a:t>Positions at Temple that may fall under the J-1 Exchange Visitor Program:</a:t>
            </a:r>
          </a:p>
          <a:p>
            <a:pPr marL="0" indent="0">
              <a:buNone/>
            </a:pPr>
            <a:endParaRPr lang="en-US" b="1">
              <a:latin typeface="Arial"/>
              <a:cs typeface="Arial"/>
            </a:endParaRPr>
          </a:p>
          <a:p>
            <a:r>
              <a:rPr lang="en-US">
                <a:latin typeface="Arial"/>
                <a:cs typeface="Arial"/>
              </a:rPr>
              <a:t>NTT Faculty</a:t>
            </a:r>
          </a:p>
          <a:p>
            <a:r>
              <a:rPr lang="en-US">
                <a:latin typeface="Arial"/>
                <a:cs typeface="Arial"/>
              </a:rPr>
              <a:t>Adjunct Faculty</a:t>
            </a:r>
          </a:p>
          <a:p>
            <a:r>
              <a:rPr lang="en-US">
                <a:latin typeface="Arial"/>
                <a:cs typeface="Arial"/>
              </a:rPr>
              <a:t>Postdoctoral Fellow</a:t>
            </a:r>
          </a:p>
          <a:p>
            <a:r>
              <a:rPr lang="en-US" b="1" u="sng">
                <a:latin typeface="Arial"/>
                <a:cs typeface="Arial"/>
              </a:rPr>
              <a:t>Research</a:t>
            </a:r>
            <a:r>
              <a:rPr lang="en-US">
                <a:latin typeface="Arial"/>
                <a:cs typeface="Arial"/>
              </a:rPr>
              <a:t> </a:t>
            </a:r>
            <a:r>
              <a:rPr lang="en-US" b="1" u="sng">
                <a:latin typeface="Arial"/>
                <a:cs typeface="Arial"/>
              </a:rPr>
              <a:t>Position</a:t>
            </a:r>
            <a:r>
              <a:rPr lang="en-US">
                <a:latin typeface="Arial"/>
                <a:cs typeface="Arial"/>
              </a:rPr>
              <a:t> T24 or higher that is Exempt (not covered by a Collective Bargaining Agreement such as AFSCME)</a:t>
            </a:r>
          </a:p>
          <a:p>
            <a:pPr lvl="1">
              <a:buFont typeface="Courier New" panose="020B0604020202020204" pitchFamily="34" charset="0"/>
              <a:buChar char="o"/>
            </a:pPr>
            <a:r>
              <a:rPr lang="en-US">
                <a:highlight>
                  <a:srgbClr val="FFFF00"/>
                </a:highlight>
                <a:latin typeface="Arial"/>
                <a:cs typeface="Arial"/>
              </a:rPr>
              <a:t>Once you have an HR offer, please give Gabby at least 2 months for international hires and 1 month for domestic transfers</a:t>
            </a:r>
            <a:endParaRPr lang="en-US">
              <a:highlight>
                <a:srgbClr val="FFFF00"/>
              </a:highlight>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pPr marL="0" indent="0">
              <a:buNone/>
            </a:pPr>
            <a:r>
              <a:rPr lang="en-US" b="1">
                <a:latin typeface="Arial"/>
                <a:cs typeface="Arial"/>
              </a:rPr>
              <a:t>Be aware that, unlike H-1B status, J-1 Exchange Visitor Status does not have </a:t>
            </a:r>
            <a:r>
              <a:rPr lang="en-US" b="1">
                <a:latin typeface="Arial"/>
                <a:cs typeface="Arial"/>
                <a:hlinkClick r:id="rId3"/>
              </a:rPr>
              <a:t>Dual Intent</a:t>
            </a:r>
            <a:r>
              <a:rPr lang="en-US" b="1">
                <a:latin typeface="Arial"/>
                <a:cs typeface="Arial"/>
              </a:rPr>
              <a:t>. Filing for a Green Card while holding J-1 Status can be challenging as travel will be severely restricted. </a:t>
            </a:r>
            <a:r>
              <a:rPr lang="en-US">
                <a:latin typeface="Arial"/>
                <a:cs typeface="Arial"/>
              </a:rPr>
              <a:t> </a:t>
            </a:r>
          </a:p>
        </p:txBody>
      </p:sp>
    </p:spTree>
    <p:extLst>
      <p:ext uri="{BB962C8B-B14F-4D97-AF65-F5344CB8AC3E}">
        <p14:creationId xmlns:p14="http://schemas.microsoft.com/office/powerpoint/2010/main" val="3911986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t="-9000" b="-9000"/>
          </a:stretch>
        </a:blipFill>
        <a:effectLst/>
      </p:bgPr>
    </p:bg>
    <p:spTree>
      <p:nvGrpSpPr>
        <p:cNvPr id="1" name="">
          <a:extLst>
            <a:ext uri="{FF2B5EF4-FFF2-40B4-BE49-F238E27FC236}">
              <a16:creationId xmlns:a16="http://schemas.microsoft.com/office/drawing/2014/main" id="{EAFC09A1-2C40-C755-2CC5-B36B40F256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802A8A-80CA-8652-D2B7-D6A1BBA5BA98}"/>
              </a:ext>
            </a:extLst>
          </p:cNvPr>
          <p:cNvSpPr>
            <a:spLocks noGrp="1"/>
          </p:cNvSpPr>
          <p:nvPr>
            <p:ph type="title"/>
          </p:nvPr>
        </p:nvSpPr>
        <p:spPr>
          <a:xfrm>
            <a:off x="379500" y="228600"/>
            <a:ext cx="10860000" cy="647700"/>
          </a:xfrm>
        </p:spPr>
        <p:txBody>
          <a:bodyPr>
            <a:normAutofit fontScale="90000"/>
          </a:bodyPr>
          <a:lstStyle/>
          <a:p>
            <a:pPr algn="ctr"/>
            <a:r>
              <a:rPr lang="en-US" b="1">
                <a:latin typeface="Arial"/>
                <a:cs typeface="Arial"/>
              </a:rPr>
              <a:t> </a:t>
            </a:r>
            <a:br>
              <a:rPr lang="en-US" b="1">
                <a:latin typeface="Arial" panose="020B0604020202020204" pitchFamily="34" charset="0"/>
                <a:cs typeface="Arial" panose="020B0604020202020204" pitchFamily="34" charset="0"/>
              </a:rPr>
            </a:br>
            <a:r>
              <a:rPr lang="en-US" b="1"/>
              <a:t> </a:t>
            </a:r>
            <a:br>
              <a:rPr lang="en-US" b="1"/>
            </a:br>
            <a:br>
              <a:rPr lang="en-US" b="1"/>
            </a:br>
            <a:endParaRPr lang="en-US" b="1">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32806483-84B0-B21D-1F4E-54DA6EDC51E5}"/>
              </a:ext>
            </a:extLst>
          </p:cNvPr>
          <p:cNvSpPr>
            <a:spLocks noGrp="1" noChangeArrowheads="1"/>
          </p:cNvSpPr>
          <p:nvPr>
            <p:ph idx="1"/>
          </p:nvPr>
        </p:nvSpPr>
        <p:spPr bwMode="auto">
          <a:xfrm>
            <a:off x="149784" y="3243561"/>
            <a:ext cx="118924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a:buNone/>
            </a:pPr>
            <a:r>
              <a:rPr lang="en-US" sz="6000">
                <a:latin typeface="Arial" panose="020B0604020202020204" pitchFamily="34" charset="0"/>
                <a:cs typeface="Arial" panose="020B0604020202020204" pitchFamily="34" charset="0"/>
              </a:rPr>
              <a:t> </a:t>
            </a:r>
            <a:endParaRPr lang="en-US"/>
          </a:p>
        </p:txBody>
      </p:sp>
      <p:sp>
        <p:nvSpPr>
          <p:cNvPr id="3" name="TextBox 2">
            <a:extLst>
              <a:ext uri="{FF2B5EF4-FFF2-40B4-BE49-F238E27FC236}">
                <a16:creationId xmlns:a16="http://schemas.microsoft.com/office/drawing/2014/main" id="{1AEC2B27-3AC8-3314-C63D-B06565427564}"/>
              </a:ext>
            </a:extLst>
          </p:cNvPr>
          <p:cNvSpPr txBox="1"/>
          <p:nvPr/>
        </p:nvSpPr>
        <p:spPr>
          <a:xfrm>
            <a:off x="426720" y="426720"/>
            <a:ext cx="1108456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latin typeface="Arial" panose="020B0604020202020204" pitchFamily="34" charset="0"/>
                <a:cs typeface="Arial" panose="020B0604020202020204" pitchFamily="34" charset="0"/>
              </a:rPr>
              <a:t>Remaining Spring 2026 OPT Sessions</a:t>
            </a:r>
          </a:p>
        </p:txBody>
      </p:sp>
      <p:sp>
        <p:nvSpPr>
          <p:cNvPr id="4" name="TextBox 3">
            <a:extLst>
              <a:ext uri="{FF2B5EF4-FFF2-40B4-BE49-F238E27FC236}">
                <a16:creationId xmlns:a16="http://schemas.microsoft.com/office/drawing/2014/main" id="{B06EAA11-3276-0DFA-8595-015D3B18A72D}"/>
              </a:ext>
            </a:extLst>
          </p:cNvPr>
          <p:cNvSpPr txBox="1"/>
          <p:nvPr/>
        </p:nvSpPr>
        <p:spPr>
          <a:xfrm>
            <a:off x="457200" y="1747520"/>
            <a:ext cx="11247120"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latin typeface="Arial" panose="020B0604020202020204" pitchFamily="34" charset="0"/>
                <a:cs typeface="Arial" panose="020B0604020202020204" pitchFamily="34" charset="0"/>
              </a:rPr>
              <a:t>Tuesday, 3/10/2026 - </a:t>
            </a:r>
            <a:r>
              <a:rPr lang="en-US" sz="2400">
                <a:latin typeface="Arial" panose="020B0604020202020204" pitchFamily="34" charset="0"/>
                <a:cs typeface="Arial" panose="020B0604020202020204" pitchFamily="34" charset="0"/>
                <a:hlinkClick r:id="rId3"/>
              </a:rPr>
              <a:t>https://temple.zoom.us/meeting/register/U_wMrhkxSveymOVvpDUQ6Q</a:t>
            </a:r>
            <a:endParaRPr lang="en-US" sz="2400">
              <a:latin typeface="Arial" panose="020B0604020202020204" pitchFamily="34" charset="0"/>
              <a:cs typeface="Arial" panose="020B0604020202020204" pitchFamily="34" charset="0"/>
            </a:endParaRPr>
          </a:p>
          <a:p>
            <a:pPr marL="285750" indent="-285750">
              <a:buFont typeface="Arial"/>
              <a:buChar char="•"/>
            </a:pPr>
            <a:endParaRPr lang="en-US" sz="2400">
              <a:latin typeface="Arial" panose="020B0604020202020204" pitchFamily="34" charset="0"/>
              <a:cs typeface="Arial" panose="020B0604020202020204" pitchFamily="34" charset="0"/>
            </a:endParaRPr>
          </a:p>
          <a:p>
            <a:pPr marL="285750" indent="-285750">
              <a:buFont typeface="Arial"/>
              <a:buChar char="•"/>
            </a:pPr>
            <a:r>
              <a:rPr lang="en-US" sz="2400">
                <a:latin typeface="Arial" panose="020B0604020202020204" pitchFamily="34" charset="0"/>
                <a:cs typeface="Arial" panose="020B0604020202020204" pitchFamily="34" charset="0"/>
              </a:rPr>
              <a:t>Friday, 3/27/2026 - </a:t>
            </a:r>
            <a:r>
              <a:rPr lang="en-US" sz="2400">
                <a:latin typeface="Arial" panose="020B0604020202020204" pitchFamily="34" charset="0"/>
                <a:cs typeface="Arial" panose="020B0604020202020204" pitchFamily="34" charset="0"/>
                <a:hlinkClick r:id="rId4"/>
              </a:rPr>
              <a:t>https://temple.zoom.us/meeting/register/ity70UrSS_qnvT0H-2Strw</a:t>
            </a:r>
          </a:p>
          <a:p>
            <a:pPr marL="285750" indent="-285750">
              <a:buFont typeface="Arial"/>
              <a:buChar char="•"/>
            </a:pPr>
            <a:endParaRPr lang="en-US" sz="2400">
              <a:latin typeface="Arial" panose="020B0604020202020204" pitchFamily="34" charset="0"/>
              <a:cs typeface="Arial" panose="020B0604020202020204" pitchFamily="34" charset="0"/>
            </a:endParaRPr>
          </a:p>
          <a:p>
            <a:pPr marL="285750" indent="-285750">
              <a:buFont typeface="Arial"/>
              <a:buChar char="•"/>
            </a:pPr>
            <a:r>
              <a:rPr lang="en-US" sz="2400">
                <a:latin typeface="Arial" panose="020B0604020202020204" pitchFamily="34" charset="0"/>
                <a:cs typeface="Arial" panose="020B0604020202020204" pitchFamily="34" charset="0"/>
              </a:rPr>
              <a:t>There is still space available in both remaining sessions, but if you can't make it to either of them, feel free to reach out to Gabby or Joan with questions</a:t>
            </a:r>
          </a:p>
          <a:p>
            <a:pPr marL="285750" indent="-285750">
              <a:buFont typeface="Arial"/>
              <a:buChar char="•"/>
            </a:pPr>
            <a:endParaRPr lang="en-US"/>
          </a:p>
        </p:txBody>
      </p:sp>
    </p:spTree>
    <p:extLst>
      <p:ext uri="{BB962C8B-B14F-4D97-AF65-F5344CB8AC3E}">
        <p14:creationId xmlns:p14="http://schemas.microsoft.com/office/powerpoint/2010/main" val="3881248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87412-BCA5-3D90-2EBF-A798D52D1E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93861F-5F7D-6103-265D-C39116428220}"/>
              </a:ext>
            </a:extLst>
          </p:cNvPr>
          <p:cNvSpPr>
            <a:spLocks noGrp="1"/>
          </p:cNvSpPr>
          <p:nvPr>
            <p:ph type="title"/>
          </p:nvPr>
        </p:nvSpPr>
        <p:spPr>
          <a:xfrm>
            <a:off x="379500" y="228600"/>
            <a:ext cx="10860000" cy="647700"/>
          </a:xfrm>
        </p:spPr>
        <p:txBody>
          <a:bodyPr>
            <a:normAutofit fontScale="90000"/>
          </a:bodyPr>
          <a:lstStyle/>
          <a:p>
            <a:pPr algn="ctr"/>
            <a:r>
              <a:rPr lang="en-US" b="1">
                <a:latin typeface="Arial"/>
                <a:cs typeface="Arial"/>
              </a:rPr>
              <a:t> </a:t>
            </a:r>
            <a:br>
              <a:rPr lang="en-US" b="1">
                <a:latin typeface="Arial" panose="020B0604020202020204" pitchFamily="34" charset="0"/>
                <a:cs typeface="Arial" panose="020B0604020202020204" pitchFamily="34" charset="0"/>
              </a:rPr>
            </a:br>
            <a:r>
              <a:rPr lang="en-US" altLang="en-US" b="1">
                <a:latin typeface="Arial"/>
                <a:cs typeface="Arial"/>
              </a:rPr>
              <a:t>OPA Appointment Letters and Forms</a:t>
            </a:r>
            <a:br>
              <a:rPr lang="en-US" b="1"/>
            </a:br>
            <a:endParaRPr lang="en-US" b="1">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0A28D0F6-25B8-9903-EC85-04F6BD7EC816}"/>
              </a:ext>
            </a:extLst>
          </p:cNvPr>
          <p:cNvSpPr>
            <a:spLocks noGrp="1" noChangeArrowheads="1"/>
          </p:cNvSpPr>
          <p:nvPr>
            <p:ph idx="1"/>
          </p:nvPr>
        </p:nvSpPr>
        <p:spPr bwMode="auto">
          <a:xfrm>
            <a:off x="374185" y="1766077"/>
            <a:ext cx="11631368" cy="4212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a:buNone/>
            </a:pPr>
            <a:r>
              <a:rPr lang="en-US" sz="3200"/>
              <a:t>All Office of Postdoctoral Affairs (OPA) appointment letters and forms are  available via </a:t>
            </a:r>
            <a:r>
              <a:rPr lang="en-US" sz="3200" err="1"/>
              <a:t>TUportal</a:t>
            </a:r>
            <a:r>
              <a:rPr lang="en-US" sz="3200"/>
              <a:t>. Log into </a:t>
            </a:r>
            <a:r>
              <a:rPr lang="en-US" sz="3200" err="1"/>
              <a:t>TUportal</a:t>
            </a:r>
            <a:r>
              <a:rPr lang="en-US" sz="3200"/>
              <a:t> and navigate to either “Staff Tools” or “Faculty Tools,” as applicable. Then, scroll to the bottom of the page to the </a:t>
            </a:r>
            <a:r>
              <a:rPr lang="en-US" sz="3200" i="1"/>
              <a:t>University Forms</a:t>
            </a:r>
            <a:r>
              <a:rPr lang="en-US" sz="3200"/>
              <a:t> channel located in the center column. To locate the OPA documents, enter “Postdoc” into the search field. This will bring up all relevant OPA forms, letters, and procedural documents.</a:t>
            </a:r>
            <a:endParaRPr lang="en-US"/>
          </a:p>
          <a:p>
            <a:pPr marL="0" indent="0">
              <a:buNone/>
            </a:pPr>
            <a:r>
              <a:rPr lang="en-US" sz="3200" b="1"/>
              <a:t>******Ensure to retrieve appointment letters / forms for all submissions.</a:t>
            </a:r>
            <a:endParaRPr lang="en-US" sz="3200"/>
          </a:p>
        </p:txBody>
      </p:sp>
    </p:spTree>
    <p:extLst>
      <p:ext uri="{BB962C8B-B14F-4D97-AF65-F5344CB8AC3E}">
        <p14:creationId xmlns:p14="http://schemas.microsoft.com/office/powerpoint/2010/main" val="1892819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FA707-0F8D-8BC2-D7E7-DB436F8367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E638B3-2493-1D8A-DB25-37D949BB2A75}"/>
              </a:ext>
            </a:extLst>
          </p:cNvPr>
          <p:cNvSpPr>
            <a:spLocks noGrp="1"/>
          </p:cNvSpPr>
          <p:nvPr>
            <p:ph type="title"/>
          </p:nvPr>
        </p:nvSpPr>
        <p:spPr>
          <a:xfrm>
            <a:off x="379500" y="228600"/>
            <a:ext cx="10860000" cy="647700"/>
          </a:xfrm>
        </p:spPr>
        <p:txBody>
          <a:bodyPr>
            <a:normAutofit fontScale="90000"/>
          </a:bodyPr>
          <a:lstStyle/>
          <a:p>
            <a:pPr algn="ctr"/>
            <a:r>
              <a:rPr lang="en-US" b="1">
                <a:latin typeface="Arial"/>
                <a:cs typeface="Arial"/>
              </a:rPr>
              <a:t> </a:t>
            </a:r>
            <a:br>
              <a:rPr lang="en-US" b="1">
                <a:latin typeface="Arial" panose="020B0604020202020204" pitchFamily="34" charset="0"/>
                <a:cs typeface="Arial" panose="020B0604020202020204" pitchFamily="34" charset="0"/>
              </a:rPr>
            </a:br>
            <a:r>
              <a:rPr lang="en-US" altLang="en-US" b="1">
                <a:latin typeface="Arial"/>
                <a:cs typeface="Arial"/>
              </a:rPr>
              <a:t>OPA Appointment Letters and Forms cont'd</a:t>
            </a:r>
            <a:br>
              <a:rPr lang="en-US" b="1"/>
            </a:br>
            <a:endParaRPr lang="en-US" b="1">
              <a:latin typeface="Arial" panose="020B0604020202020204" pitchFamily="34" charset="0"/>
              <a:cs typeface="Arial" panose="020B0604020202020204" pitchFamily="34" charset="0"/>
            </a:endParaRPr>
          </a:p>
        </p:txBody>
      </p:sp>
      <p:pic>
        <p:nvPicPr>
          <p:cNvPr id="4" name="Content Placeholder 3" descr="A screenshot of a computer screen&#10;&#10;AI-generated content may be incorrect.">
            <a:extLst>
              <a:ext uri="{FF2B5EF4-FFF2-40B4-BE49-F238E27FC236}">
                <a16:creationId xmlns:a16="http://schemas.microsoft.com/office/drawing/2014/main" id="{3E12F662-F970-040D-6ADF-2CEA314A780B}"/>
              </a:ext>
            </a:extLst>
          </p:cNvPr>
          <p:cNvPicPr>
            <a:picLocks noGrp="1" noChangeAspect="1"/>
          </p:cNvPicPr>
          <p:nvPr>
            <p:ph idx="1"/>
          </p:nvPr>
        </p:nvPicPr>
        <p:blipFill>
          <a:blip r:embed="rId2"/>
          <a:stretch>
            <a:fillRect/>
          </a:stretch>
        </p:blipFill>
        <p:spPr bwMode="auto">
          <a:xfrm>
            <a:off x="6447848" y="1124990"/>
            <a:ext cx="5592041" cy="5452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A screenshot of a computer&#10;&#10;AI-generated content may be incorrect.">
            <a:extLst>
              <a:ext uri="{FF2B5EF4-FFF2-40B4-BE49-F238E27FC236}">
                <a16:creationId xmlns:a16="http://schemas.microsoft.com/office/drawing/2014/main" id="{2DFF65A1-6652-0FED-64C2-8C16BE5853AC}"/>
              </a:ext>
            </a:extLst>
          </p:cNvPr>
          <p:cNvPicPr>
            <a:picLocks noChangeAspect="1"/>
          </p:cNvPicPr>
          <p:nvPr/>
        </p:nvPicPr>
        <p:blipFill>
          <a:blip r:embed="rId3"/>
          <a:stretch>
            <a:fillRect/>
          </a:stretch>
        </p:blipFill>
        <p:spPr>
          <a:xfrm>
            <a:off x="326151" y="1170000"/>
            <a:ext cx="5923698" cy="5358000"/>
          </a:xfrm>
          <a:prstGeom prst="rect">
            <a:avLst/>
          </a:prstGeom>
        </p:spPr>
      </p:pic>
    </p:spTree>
    <p:extLst>
      <p:ext uri="{BB962C8B-B14F-4D97-AF65-F5344CB8AC3E}">
        <p14:creationId xmlns:p14="http://schemas.microsoft.com/office/powerpoint/2010/main" val="295617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7000"/>
            <a:lum/>
          </a:blip>
          <a:srcRect/>
          <a:stretch>
            <a:fillRect t="-39000" b="-39000"/>
          </a:stretch>
        </a:blipFill>
        <a:effectLst/>
      </p:bgPr>
    </p:bg>
    <p:spTree>
      <p:nvGrpSpPr>
        <p:cNvPr id="1" name="">
          <a:extLst>
            <a:ext uri="{FF2B5EF4-FFF2-40B4-BE49-F238E27FC236}">
              <a16:creationId xmlns:a16="http://schemas.microsoft.com/office/drawing/2014/main" id="{18A68CAE-ADBA-360C-A6AB-89A80712ED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00CACF-BE03-32CA-A07D-D8FE548F77E2}"/>
              </a:ext>
            </a:extLst>
          </p:cNvPr>
          <p:cNvSpPr>
            <a:spLocks noGrp="1"/>
          </p:cNvSpPr>
          <p:nvPr>
            <p:ph type="title"/>
          </p:nvPr>
        </p:nvSpPr>
        <p:spPr>
          <a:xfrm>
            <a:off x="245097" y="207390"/>
            <a:ext cx="11642103" cy="593888"/>
          </a:xfrm>
        </p:spPr>
        <p:txBody>
          <a:bodyPr vert="horz" lIns="91440" tIns="45720" rIns="91440" bIns="45720" rtlCol="0" anchor="ctr">
            <a:noAutofit/>
          </a:bodyPr>
          <a:lstStyle/>
          <a:p>
            <a:pPr algn="ctr">
              <a:spcBef>
                <a:spcPts val="1000"/>
              </a:spcBef>
            </a:pPr>
            <a:r>
              <a:rPr lang="en-US" b="1">
                <a:latin typeface="Arial"/>
                <a:cs typeface="Arial"/>
              </a:rPr>
              <a:t>List of Countries Removed From Skills List</a:t>
            </a:r>
          </a:p>
        </p:txBody>
      </p:sp>
      <p:sp>
        <p:nvSpPr>
          <p:cNvPr id="3" name="Content Placeholder 2">
            <a:extLst>
              <a:ext uri="{FF2B5EF4-FFF2-40B4-BE49-F238E27FC236}">
                <a16:creationId xmlns:a16="http://schemas.microsoft.com/office/drawing/2014/main" id="{AAA01A5B-303C-CD97-154D-99096DAFE650}"/>
              </a:ext>
            </a:extLst>
          </p:cNvPr>
          <p:cNvSpPr>
            <a:spLocks noGrp="1"/>
          </p:cNvSpPr>
          <p:nvPr>
            <p:ph idx="1"/>
          </p:nvPr>
        </p:nvSpPr>
        <p:spPr>
          <a:xfrm>
            <a:off x="245097" y="1065229"/>
            <a:ext cx="11642103" cy="5514680"/>
          </a:xfrm>
        </p:spPr>
        <p:txBody>
          <a:bodyPr vert="horz" lIns="91440" tIns="45720" rIns="91440" bIns="45720" rtlCol="0" anchor="t">
            <a:normAutofit/>
          </a:bodyPr>
          <a:lstStyle/>
          <a:p>
            <a:pPr marL="0" lvl="0" indent="0">
              <a:buNone/>
            </a:pPr>
            <a:r>
              <a:rPr lang="en-US"/>
              <a:t> The U.S. Department of State’s updated Exchange Visitor Skills List, effective December 9, 2024, has removed the following countries: </a:t>
            </a:r>
            <a:br>
              <a:rPr lang="en-US"/>
            </a:br>
            <a:br>
              <a:rPr lang="en-US"/>
            </a:br>
            <a:r>
              <a:rPr lang="en-US"/>
              <a:t>– </a:t>
            </a:r>
            <a:r>
              <a:rPr lang="en-US" b="1"/>
              <a:t>Asia</a:t>
            </a:r>
            <a:r>
              <a:rPr lang="en-US"/>
              <a:t>: Bahrain, Bangladesh, China, India, Indonesia, Kazakhstan, Laos, Malaysia, Oman, Saudi Arabia, South Korea, Sri Lanka, Thailand, United Arab Emirates</a:t>
            </a:r>
            <a:br>
              <a:rPr lang="en-US"/>
            </a:br>
            <a:r>
              <a:rPr lang="en-US"/>
              <a:t>– </a:t>
            </a:r>
            <a:r>
              <a:rPr lang="en-US" b="1"/>
              <a:t>Europe</a:t>
            </a:r>
            <a:r>
              <a:rPr lang="en-US"/>
              <a:t>: Albania, Armenia, Georgia, Montenegro, Romania </a:t>
            </a:r>
            <a:br>
              <a:rPr lang="en-US"/>
            </a:br>
            <a:r>
              <a:rPr lang="en-US"/>
              <a:t>– </a:t>
            </a:r>
            <a:r>
              <a:rPr lang="en-US" b="1"/>
              <a:t>Americas</a:t>
            </a:r>
            <a:r>
              <a:rPr lang="en-US"/>
              <a:t>: Argentina, Bolivia, Brazil, Chile, Colombia, Costa Rica, Dominican Republic, Guyana, Paraguay, Peru, Trinidad and Tobago, Uruguay </a:t>
            </a:r>
            <a:br>
              <a:rPr lang="en-US"/>
            </a:br>
            <a:r>
              <a:rPr lang="en-US"/>
              <a:t>– </a:t>
            </a:r>
            <a:r>
              <a:rPr lang="en-US" b="1"/>
              <a:t>Africa</a:t>
            </a:r>
            <a:r>
              <a:rPr lang="en-US"/>
              <a:t>: Algeria, Eswatini (Swaziland), Gabon, Mauritius, Namibia, South Africa</a:t>
            </a:r>
          </a:p>
          <a:p>
            <a:endParaRPr lang="en-US">
              <a:latin typeface="Arial"/>
              <a:cs typeface="Arial"/>
            </a:endParaRPr>
          </a:p>
        </p:txBody>
      </p:sp>
    </p:spTree>
    <p:extLst>
      <p:ext uri="{BB962C8B-B14F-4D97-AF65-F5344CB8AC3E}">
        <p14:creationId xmlns:p14="http://schemas.microsoft.com/office/powerpoint/2010/main" val="12439380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16</Slides>
  <Notes>0</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OPA / ISSS Meeting</vt:lpstr>
      <vt:lpstr>  New Questions on Form I-129 </vt:lpstr>
      <vt:lpstr>  New Edition of Form G-1450 </vt:lpstr>
      <vt:lpstr>  Changes to Temple University’s J-1 Exchange Visitor Program  </vt:lpstr>
      <vt:lpstr>     </vt:lpstr>
      <vt:lpstr>     </vt:lpstr>
      <vt:lpstr>  OPA Appointment Letters and Forms </vt:lpstr>
      <vt:lpstr>  OPA Appointment Letters and Forms cont'd </vt:lpstr>
      <vt:lpstr>List of Countries Removed From Skills List</vt:lpstr>
      <vt:lpstr>Effective Date – Which Skills List Applies?</vt:lpstr>
      <vt:lpstr>PowerPoint Presentation</vt:lpstr>
      <vt:lpstr>Question 1:</vt:lpstr>
      <vt:lpstr>Question 2:</vt:lpstr>
      <vt:lpstr>  POSTDOCTORAL APPOINTMENT DURATION    </vt:lpstr>
      <vt:lpstr>PROFESSIONAL DEVELOPMENT</vt:lpstr>
      <vt:lpstr>PROFESSIONAL DEVELOPMENT SCHEDULE</vt:lpstr>
    </vt:vector>
  </TitlesOfParts>
  <Company>Temple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Sharon Loughran</dc:creator>
  <cp:revision>1</cp:revision>
  <cp:lastPrinted>2025-09-05T15:24:45Z</cp:lastPrinted>
  <dcterms:created xsi:type="dcterms:W3CDTF">2024-12-18T13:48:59Z</dcterms:created>
  <dcterms:modified xsi:type="dcterms:W3CDTF">2026-03-03T14:53:00Z</dcterms:modified>
</cp:coreProperties>
</file>